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44" y="-126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2"/>
            <a:ext cx="25737979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856465"/>
            <a:ext cx="6812994" cy="182480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856465"/>
            <a:ext cx="19934316" cy="182480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4990255"/>
            <a:ext cx="13373656" cy="1411430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4990255"/>
            <a:ext cx="13373656" cy="1411430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1"/>
            <a:ext cx="9961903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1910951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300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61F0-C884-4461-819F-66D6A6A148FC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19822397"/>
            <a:ext cx="7065327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49E1-0D25-4E06-9B23-503CBABBFB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30476" y="20702512"/>
            <a:ext cx="28183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This research was funded by the NIHR Health Technology Assessment (HTA) programme. The views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expressed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are those of the author(s) and not necessarily those of the NHS, the NIHR or the 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Department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" pitchFamily="34" charset="0"/>
              </a:rPr>
              <a:t>of Health.</a:t>
            </a:r>
            <a:endParaRPr lang="en-GB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92" y="20552372"/>
            <a:ext cx="29052738" cy="5085"/>
          </a:xfrm>
          <a:prstGeom prst="rect">
            <a:avLst/>
          </a:prstGeom>
          <a:solidFill>
            <a:srgbClr val="5B9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0787" y="376181"/>
            <a:ext cx="7516748" cy="2396339"/>
          </a:xfrm>
          <a:prstGeom prst="rect">
            <a:avLst/>
          </a:prstGeom>
        </p:spPr>
      </p:pic>
      <p:pic>
        <p:nvPicPr>
          <p:cNvPr id="8" name="Picture 7" descr="NIHR Stamp_Funded by St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347" y="20558496"/>
            <a:ext cx="1024096" cy="551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Patise, Anuchana</dc:creator>
  <cp:lastModifiedBy>Pengelly, Alice</cp:lastModifiedBy>
  <cp:revision>11</cp:revision>
  <dcterms:created xsi:type="dcterms:W3CDTF">2017-03-21T10:39:58Z</dcterms:created>
  <dcterms:modified xsi:type="dcterms:W3CDTF">2017-12-01T16:46:41Z</dcterms:modified>
</cp:coreProperties>
</file>