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30279975"/>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890" y="-414"/>
      </p:cViewPr>
      <p:guideLst>
        <p:guide orient="horz" pos="9537"/>
        <p:guide pos="673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0"/>
            <a:ext cx="18178780" cy="6490569"/>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C361F0-C884-4461-819F-66D6A6A148FC}" type="datetimeFigureOut">
              <a:rPr lang="en-GB" smtClean="0"/>
              <a:pPr/>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C361F0-C884-4461-819F-66D6A6A148FC}" type="datetimeFigureOut">
              <a:rPr lang="en-GB" smtClean="0"/>
              <a:pPr/>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5"/>
            <a:ext cx="4812030" cy="2583610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9340" y="1212605"/>
            <a:ext cx="14079643" cy="258361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C361F0-C884-4461-819F-66D6A6A148FC}" type="datetimeFigureOut">
              <a:rPr lang="en-GB" smtClean="0"/>
              <a:pPr/>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C361F0-C884-4461-819F-66D6A6A148FC}" type="datetimeFigureOut">
              <a:rPr lang="en-GB" smtClean="0"/>
              <a:pPr/>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0" y="19457690"/>
            <a:ext cx="18178780" cy="6013939"/>
          </a:xfrm>
        </p:spPr>
        <p:txBody>
          <a:bodyPr anchor="t"/>
          <a:lstStyle>
            <a:lvl1pPr algn="l">
              <a:defRPr sz="1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410" y="12833948"/>
            <a:ext cx="18178780" cy="6623742"/>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C361F0-C884-4461-819F-66D6A6A148FC}" type="datetimeFigureOut">
              <a:rPr lang="en-GB" smtClean="0"/>
              <a:pPr/>
              <a:t>01/12/2017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69340"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871623" y="7065330"/>
            <a:ext cx="9445837" cy="19983384"/>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C361F0-C884-4461-819F-66D6A6A148FC}" type="datetimeFigureOut">
              <a:rPr lang="en-GB" smtClean="0"/>
              <a:pPr/>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340"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smtClean="0"/>
              <a:t>Click to edit Master text styles</a:t>
            </a:r>
          </a:p>
        </p:txBody>
      </p:sp>
      <p:sp>
        <p:nvSpPr>
          <p:cNvPr id="4" name="Content Placeholder 3"/>
          <p:cNvSpPr>
            <a:spLocks noGrp="1"/>
          </p:cNvSpPr>
          <p:nvPr>
            <p:ph sz="half" idx="2"/>
          </p:nvPr>
        </p:nvSpPr>
        <p:spPr>
          <a:xfrm>
            <a:off x="1069340"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198" y="6777950"/>
            <a:ext cx="9453263"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smtClean="0"/>
              <a:t>Click to edit Master text styles</a:t>
            </a:r>
          </a:p>
        </p:txBody>
      </p:sp>
      <p:sp>
        <p:nvSpPr>
          <p:cNvPr id="6" name="Content Placeholder 5"/>
          <p:cNvSpPr>
            <a:spLocks noGrp="1"/>
          </p:cNvSpPr>
          <p:nvPr>
            <p:ph sz="quarter" idx="4"/>
          </p:nvPr>
        </p:nvSpPr>
        <p:spPr>
          <a:xfrm>
            <a:off x="10864198" y="9602677"/>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C361F0-C884-4461-819F-66D6A6A148FC}" type="datetimeFigureOut">
              <a:rPr lang="en-GB" smtClean="0"/>
              <a:pPr/>
              <a:t>01/12/2017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C361F0-C884-4461-819F-66D6A6A148FC}" type="datetimeFigureOut">
              <a:rPr lang="en-GB" smtClean="0"/>
              <a:pPr/>
              <a:t>01/12/2017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361F0-C884-4461-819F-66D6A6A148FC}" type="datetimeFigureOut">
              <a:rPr lang="en-GB" smtClean="0"/>
              <a:pPr/>
              <a:t>01/12/2017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1" y="1205591"/>
            <a:ext cx="7036110" cy="5130774"/>
          </a:xfrm>
        </p:spPr>
        <p:txBody>
          <a:bodyPr anchor="b"/>
          <a:lstStyle>
            <a:lvl1pPr algn="l">
              <a:defRPr sz="6500" b="1"/>
            </a:lvl1pPr>
          </a:lstStyle>
          <a:p>
            <a:r>
              <a:rPr lang="en-US" smtClean="0"/>
              <a:t>Click to edit Master title style</a:t>
            </a:r>
            <a:endParaRPr lang="en-GB"/>
          </a:p>
        </p:txBody>
      </p:sp>
      <p:sp>
        <p:nvSpPr>
          <p:cNvPr id="3" name="Content Placeholder 2"/>
          <p:cNvSpPr>
            <a:spLocks noGrp="1"/>
          </p:cNvSpPr>
          <p:nvPr>
            <p:ph idx="1"/>
          </p:nvPr>
        </p:nvSpPr>
        <p:spPr>
          <a:xfrm>
            <a:off x="8361645" y="1205594"/>
            <a:ext cx="11955815" cy="25843120"/>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341" y="6336367"/>
            <a:ext cx="7036110"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C361F0-C884-4461-819F-66D6A6A148FC}" type="datetimeFigureOut">
              <a:rPr lang="en-GB" smtClean="0"/>
              <a:pPr/>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2"/>
            <a:ext cx="12832080" cy="2502306"/>
          </a:xfrm>
        </p:spPr>
        <p:txBody>
          <a:bodyPr anchor="b"/>
          <a:lstStyle>
            <a:lvl1pPr algn="l">
              <a:defRPr sz="6500" b="1"/>
            </a:lvl1pPr>
          </a:lstStyle>
          <a:p>
            <a:r>
              <a:rPr lang="en-US" smtClean="0"/>
              <a:t>Click to edit Master title style</a:t>
            </a:r>
            <a:endParaRPr lang="en-GB"/>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GB"/>
          </a:p>
        </p:txBody>
      </p:sp>
      <p:sp>
        <p:nvSpPr>
          <p:cNvPr id="4" name="Text Placeholder 3"/>
          <p:cNvSpPr>
            <a:spLocks noGrp="1"/>
          </p:cNvSpPr>
          <p:nvPr>
            <p:ph type="body" sz="half" idx="2"/>
          </p:nvPr>
        </p:nvSpPr>
        <p:spPr>
          <a:xfrm>
            <a:off x="4191962" y="23698288"/>
            <a:ext cx="12832080" cy="35536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C361F0-C884-4461-819F-66D6A6A148FC}" type="datetimeFigureOut">
              <a:rPr lang="en-GB" smtClean="0"/>
              <a:pPr/>
              <a:t>01/12/2017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3949E1-0D25-4E06-9B23-503CBABBFB4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69340" y="7065330"/>
            <a:ext cx="19248120" cy="19983384"/>
          </a:xfrm>
          <a:prstGeom prst="rect">
            <a:avLst/>
          </a:prstGeom>
        </p:spPr>
        <p:txBody>
          <a:bodyPr vert="horz" lIns="295232" tIns="147616" rIns="295232" bIns="1476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069340" y="28065053"/>
            <a:ext cx="4990253" cy="1612128"/>
          </a:xfrm>
          <a:prstGeom prst="rect">
            <a:avLst/>
          </a:prstGeom>
        </p:spPr>
        <p:txBody>
          <a:bodyPr vert="horz" lIns="295232" tIns="147616" rIns="295232" bIns="147616" rtlCol="0" anchor="ctr"/>
          <a:lstStyle>
            <a:lvl1pPr algn="l">
              <a:defRPr sz="3900">
                <a:solidFill>
                  <a:schemeClr val="tx1">
                    <a:tint val="75000"/>
                  </a:schemeClr>
                </a:solidFill>
              </a:defRPr>
            </a:lvl1pPr>
          </a:lstStyle>
          <a:p>
            <a:fld id="{0EC361F0-C884-4461-819F-66D6A6A148FC}" type="datetimeFigureOut">
              <a:rPr lang="en-GB" smtClean="0"/>
              <a:pPr/>
              <a:t>01/12/2017</a:t>
            </a:fld>
            <a:endParaRPr lang="en-GB"/>
          </a:p>
        </p:txBody>
      </p:sp>
      <p:sp>
        <p:nvSpPr>
          <p:cNvPr id="5" name="Footer Placeholder 4"/>
          <p:cNvSpPr>
            <a:spLocks noGrp="1"/>
          </p:cNvSpPr>
          <p:nvPr>
            <p:ph type="ftr" sz="quarter" idx="3"/>
          </p:nvPr>
        </p:nvSpPr>
        <p:spPr>
          <a:xfrm>
            <a:off x="7307157" y="28065053"/>
            <a:ext cx="6772487" cy="1612128"/>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27207" y="28065053"/>
            <a:ext cx="4990253" cy="1612128"/>
          </a:xfrm>
          <a:prstGeom prst="rect">
            <a:avLst/>
          </a:prstGeom>
        </p:spPr>
        <p:txBody>
          <a:bodyPr vert="horz" lIns="295232" tIns="147616" rIns="295232" bIns="147616" rtlCol="0" anchor="ctr"/>
          <a:lstStyle>
            <a:lvl1pPr algn="r">
              <a:defRPr sz="3900">
                <a:solidFill>
                  <a:schemeClr val="tx1">
                    <a:tint val="75000"/>
                  </a:schemeClr>
                </a:solidFill>
              </a:defRPr>
            </a:lvl1pPr>
          </a:lstStyle>
          <a:p>
            <a:fld id="{B83949E1-0D25-4E06-9B23-503CBABBFB4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os-UHS_Partnership_CMYK_colour_v2-0.png"/>
          <p:cNvPicPr>
            <a:picLocks noChangeAspect="1"/>
          </p:cNvPicPr>
          <p:nvPr/>
        </p:nvPicPr>
        <p:blipFill>
          <a:blip r:embed="rId2" cstate="print"/>
          <a:stretch>
            <a:fillRect/>
          </a:stretch>
        </p:blipFill>
        <p:spPr>
          <a:xfrm>
            <a:off x="13357696" y="158439"/>
            <a:ext cx="7813080" cy="2490810"/>
          </a:xfrm>
          <a:prstGeom prst="rect">
            <a:avLst/>
          </a:prstGeom>
        </p:spPr>
      </p:pic>
      <p:sp>
        <p:nvSpPr>
          <p:cNvPr id="5" name="TextBox 4"/>
          <p:cNvSpPr txBox="1"/>
          <p:nvPr/>
        </p:nvSpPr>
        <p:spPr>
          <a:xfrm>
            <a:off x="1620392" y="29337438"/>
            <a:ext cx="19010112" cy="584775"/>
          </a:xfrm>
          <a:prstGeom prst="rect">
            <a:avLst/>
          </a:prstGeom>
          <a:noFill/>
        </p:spPr>
        <p:txBody>
          <a:bodyPr wrap="square" rtlCol="0">
            <a:spAutoFit/>
          </a:bodyPr>
          <a:lstStyle/>
          <a:p>
            <a:r>
              <a:rPr lang="en-GB" sz="1600" dirty="0" smtClean="0">
                <a:solidFill>
                  <a:schemeClr val="tx1">
                    <a:lumMod val="65000"/>
                    <a:lumOff val="35000"/>
                  </a:schemeClr>
                </a:solidFill>
                <a:latin typeface="Frutiger" pitchFamily="34" charset="0"/>
              </a:rPr>
              <a:t>This research was funded by the NIHR Health Technology Assessment (HTA) programme. The views expressed are those of the author(s) and not necessarily those of the NHS, the NIHR or the Department of Health.</a:t>
            </a:r>
            <a:endParaRPr lang="en-GB" sz="1600" dirty="0">
              <a:solidFill>
                <a:schemeClr val="tx1">
                  <a:lumMod val="65000"/>
                  <a:lumOff val="35000"/>
                </a:schemeClr>
              </a:solidFill>
              <a:latin typeface="Frutiger" pitchFamily="34" charset="0"/>
            </a:endParaRPr>
          </a:p>
        </p:txBody>
      </p:sp>
      <p:sp>
        <p:nvSpPr>
          <p:cNvPr id="6" name="Rectangle 5"/>
          <p:cNvSpPr/>
          <p:nvPr/>
        </p:nvSpPr>
        <p:spPr>
          <a:xfrm>
            <a:off x="470544" y="29098571"/>
            <a:ext cx="20520000" cy="7200"/>
          </a:xfrm>
          <a:prstGeom prst="rect">
            <a:avLst/>
          </a:prstGeom>
          <a:solidFill>
            <a:srgbClr val="5B9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NIHR Stamp_Funded by Stamp.jpg"/>
          <p:cNvPicPr>
            <a:picLocks noChangeAspect="1"/>
          </p:cNvPicPr>
          <p:nvPr/>
        </p:nvPicPr>
        <p:blipFill>
          <a:blip r:embed="rId3" cstate="print"/>
          <a:stretch>
            <a:fillRect/>
          </a:stretch>
        </p:blipFill>
        <p:spPr>
          <a:xfrm>
            <a:off x="380272" y="29422573"/>
            <a:ext cx="1024096" cy="55106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40</Words>
  <Application>Microsoft Office PowerPoint</Application>
  <PresentationFormat>Custom</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UHS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Patise, Anuchana</dc:creator>
  <cp:lastModifiedBy>Pengelly, Alice</cp:lastModifiedBy>
  <cp:revision>8</cp:revision>
  <dcterms:created xsi:type="dcterms:W3CDTF">2017-03-21T10:39:58Z</dcterms:created>
  <dcterms:modified xsi:type="dcterms:W3CDTF">2017-12-01T16:47:20Z</dcterms:modified>
</cp:coreProperties>
</file>