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2" r:id="rId3"/>
    <p:sldId id="263"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B98B6"/>
    <a:srgbClr val="5C6F7C"/>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2" d="100"/>
          <a:sy n="102" d="100"/>
        </p:scale>
        <p:origin x="-24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2" name="Title 1"/>
          <p:cNvSpPr>
            <a:spLocks noGrp="1"/>
          </p:cNvSpPr>
          <p:nvPr>
            <p:ph type="ctrTitle"/>
          </p:nvPr>
        </p:nvSpPr>
        <p:spPr>
          <a:xfrm>
            <a:off x="685800" y="2130425"/>
            <a:ext cx="7772400" cy="1010543"/>
          </a:xfrm>
          <a:prstGeom prst="rect">
            <a:avLst/>
          </a:prstGeom>
        </p:spPr>
        <p:txBody>
          <a:bodyPr>
            <a:normAutofit/>
          </a:bodyPr>
          <a:lstStyle>
            <a:lvl1pPr>
              <a:defRPr sz="6000"/>
            </a:lvl1pPr>
          </a:lstStyle>
          <a:p>
            <a:r>
              <a:rPr lang="en-GB" sz="5400" dirty="0" smtClean="0">
                <a:solidFill>
                  <a:srgbClr val="5C6F7C"/>
                </a:solidFill>
                <a:latin typeface="Frutiger" pitchFamily="34" charset="0"/>
              </a:rPr>
              <a:t>Title</a:t>
            </a:r>
            <a:endParaRPr lang="en-GB" sz="5400" dirty="0">
              <a:solidFill>
                <a:srgbClr val="5C6F7C"/>
              </a:solidFill>
              <a:latin typeface="Frutiger" pitchFamily="34" charset="0"/>
            </a:endParaRPr>
          </a:p>
        </p:txBody>
      </p:sp>
      <p:sp>
        <p:nvSpPr>
          <p:cNvPr id="13" name="Subtitle 2"/>
          <p:cNvSpPr>
            <a:spLocks noGrp="1"/>
          </p:cNvSpPr>
          <p:nvPr>
            <p:ph type="subTitle" idx="1" hasCustomPrompt="1"/>
          </p:nvPr>
        </p:nvSpPr>
        <p:spPr>
          <a:xfrm>
            <a:off x="1371600" y="3188568"/>
            <a:ext cx="6400800" cy="816496"/>
          </a:xfrm>
          <a:prstGeom prst="rect">
            <a:avLst/>
          </a:prstGeom>
        </p:spPr>
        <p:txBody>
          <a:bodyPr/>
          <a:lstStyle>
            <a:lvl1pPr marL="0" indent="0" algn="ctr">
              <a:buNone/>
              <a:defRPr baseline="0">
                <a:solidFill>
                  <a:schemeClr val="bg1">
                    <a:lumMod val="50000"/>
                  </a:schemeClr>
                </a:solidFill>
              </a:defRPr>
            </a:lvl1pPr>
          </a:lstStyle>
          <a:p>
            <a:r>
              <a:rPr lang="en-GB" dirty="0" smtClean="0">
                <a:latin typeface="Frutiger" pitchFamily="34" charset="0"/>
              </a:rPr>
              <a:t>Sub title</a:t>
            </a:r>
            <a:endParaRPr lang="en-GB" dirty="0">
              <a:latin typeface="Frutiger" pitchFamily="34" charset="0"/>
            </a:endParaRP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836712"/>
            <a:ext cx="8229600" cy="580926"/>
          </a:xfrm>
          <a:prstGeom prst="rect">
            <a:avLst/>
          </a:prstGeom>
        </p:spPr>
        <p:txBody>
          <a:bodyPr/>
          <a:lstStyle>
            <a:lvl1pPr algn="l">
              <a:defRPr sz="4000"/>
            </a:lvl1pPr>
          </a:lstStyle>
          <a:p>
            <a:r>
              <a:rPr lang="en-US" dirty="0" smtClean="0"/>
              <a:t>Title</a:t>
            </a:r>
            <a:endParaRPr lang="en-GB" dirty="0"/>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4" cstate="print">
            <a:extLst>
              <a:ext uri="{28A0092B-C50C-407E-A947-70E740481C1C}">
                <a14:useLocalDpi xmlns="" xmlns:a14="http://schemas.microsoft.com/office/drawing/2010/main" val="0"/>
              </a:ext>
            </a:extLst>
          </a:blip>
          <a:stretch>
            <a:fillRect/>
          </a:stretch>
        </p:blipFill>
        <p:spPr>
          <a:xfrm>
            <a:off x="6480720" y="0"/>
            <a:ext cx="2627784" cy="837738"/>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18457"/>
            <a:ext cx="7772400" cy="1010543"/>
          </a:xfrm>
          <a:prstGeom prst="rect">
            <a:avLst/>
          </a:prstGeom>
        </p:spPr>
        <p:txBody>
          <a:bodyPr>
            <a:normAutofit/>
          </a:bodyPr>
          <a:lstStyle/>
          <a:p>
            <a:r>
              <a:rPr lang="en-GB" sz="5400" dirty="0" smtClean="0">
                <a:solidFill>
                  <a:srgbClr val="5C6F7C"/>
                </a:solidFill>
                <a:latin typeface="Frutiger" pitchFamily="34" charset="0"/>
              </a:rPr>
              <a:t>Title</a:t>
            </a:r>
            <a:endParaRPr lang="en-GB" sz="5400" dirty="0">
              <a:solidFill>
                <a:srgbClr val="5C6F7C"/>
              </a:solidFill>
              <a:latin typeface="Frutiger" pitchFamily="34" charset="0"/>
            </a:endParaRPr>
          </a:p>
        </p:txBody>
      </p:sp>
      <p:sp>
        <p:nvSpPr>
          <p:cNvPr id="4" name="TextBox 3"/>
          <p:cNvSpPr txBox="1"/>
          <p:nvPr/>
        </p:nvSpPr>
        <p:spPr>
          <a:xfrm>
            <a:off x="784454" y="6326572"/>
            <a:ext cx="8316416" cy="369332"/>
          </a:xfrm>
          <a:prstGeom prst="rect">
            <a:avLst/>
          </a:prstGeom>
          <a:noFill/>
        </p:spPr>
        <p:txBody>
          <a:bodyPr wrap="square" rtlCol="0">
            <a:spAutoFit/>
          </a:bodyPr>
          <a:lstStyle/>
          <a:p>
            <a:r>
              <a:rPr lang="en-GB" sz="900" kern="1200" dirty="0" smtClean="0">
                <a:solidFill>
                  <a:schemeClr val="tx1">
                    <a:lumMod val="65000"/>
                    <a:lumOff val="35000"/>
                  </a:schemeClr>
                </a:solidFill>
                <a:latin typeface="Frutiger" pitchFamily="34" charset="0"/>
                <a:ea typeface="+mn-ea"/>
                <a:cs typeface="+mn-cs"/>
              </a:rPr>
              <a:t>This research was </a:t>
            </a:r>
            <a:r>
              <a:rPr lang="en-GB" sz="900" dirty="0" smtClean="0">
                <a:solidFill>
                  <a:schemeClr val="tx1">
                    <a:lumMod val="65000"/>
                    <a:lumOff val="35000"/>
                  </a:schemeClr>
                </a:solidFill>
                <a:latin typeface="Frutiger" pitchFamily="34" charset="0"/>
              </a:rPr>
              <a:t>funded by the NIHR Public Health Research (PHR) programme. The views expressed are those of the author(s) and not necessarily those of the NHS, the NIHR or the Department of Health.</a:t>
            </a:r>
            <a:endParaRPr lang="en-GB" sz="900" dirty="0">
              <a:solidFill>
                <a:schemeClr val="tx1">
                  <a:lumMod val="65000"/>
                  <a:lumOff val="35000"/>
                </a:schemeClr>
              </a:solidFill>
              <a:latin typeface="Frutiger" pitchFamily="34" charset="0"/>
            </a:endParaRPr>
          </a:p>
        </p:txBody>
      </p:sp>
      <p:sp>
        <p:nvSpPr>
          <p:cNvPr id="6" name="Rectangle 5"/>
          <p:cNvSpPr/>
          <p:nvPr/>
        </p:nvSpPr>
        <p:spPr>
          <a:xfrm>
            <a:off x="126488" y="6230112"/>
            <a:ext cx="8838000" cy="7200"/>
          </a:xfrm>
          <a:prstGeom prst="rect">
            <a:avLst/>
          </a:prstGeom>
          <a:solidFill>
            <a:srgbClr val="5B98B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8" name="Picture 7" descr="NIHR Stamp_Funded by Stamp.jpg"/>
          <p:cNvPicPr>
            <a:picLocks noChangeAspect="1"/>
          </p:cNvPicPr>
          <p:nvPr/>
        </p:nvPicPr>
        <p:blipFill>
          <a:blip r:embed="rId2" cstate="print"/>
          <a:stretch>
            <a:fillRect/>
          </a:stretch>
        </p:blipFill>
        <p:spPr>
          <a:xfrm>
            <a:off x="179512" y="6350096"/>
            <a:ext cx="593322" cy="319264"/>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endParaRPr lang="en-GB" dirty="0"/>
          </a:p>
        </p:txBody>
      </p:sp>
    </p:spTree>
    <p:extLst>
      <p:ext uri="{BB962C8B-B14F-4D97-AF65-F5344CB8AC3E}">
        <p14:creationId xmlns="" xmlns:p14="http://schemas.microsoft.com/office/powerpoint/2010/main" val="26896635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endParaRPr lang="en-GB"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238</TotalTime>
  <Words>41</Words>
  <Application>Microsoft Office PowerPoint</Application>
  <PresentationFormat>On-screen Show (4:3)</PresentationFormat>
  <Paragraphs>2</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Title</vt:lpstr>
      <vt:lpstr>Slide 2</vt:lpstr>
      <vt:lpstr>Slide 3</vt:lpstr>
    </vt:vector>
  </TitlesOfParts>
  <Company>UHS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Patise, Anuchana</dc:creator>
  <cp:lastModifiedBy>Pengelly, Alice</cp:lastModifiedBy>
  <cp:revision>47</cp:revision>
  <dcterms:created xsi:type="dcterms:W3CDTF">2016-05-16T15:35:00Z</dcterms:created>
  <dcterms:modified xsi:type="dcterms:W3CDTF">2017-12-04T13:49:43Z</dcterms:modified>
</cp:coreProperties>
</file>