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0279975" cy="21386800"/>
  <p:notesSz cx="6858000" cy="9144000"/>
  <p:defaultTextStyle>
    <a:defPPr>
      <a:defRPr lang="en-US"/>
    </a:defPPr>
    <a:lvl1pPr marL="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6162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5232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8485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04647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80808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5697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33131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0929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78" y="12354"/>
      </p:cViewPr>
      <p:guideLst>
        <p:guide orient="horz" pos="6736"/>
        <p:guide pos="953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998" y="6643772"/>
            <a:ext cx="25737979" cy="4584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1996" y="12119186"/>
            <a:ext cx="21195983" cy="54655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6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2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8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4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0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6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61F0-C884-4461-819F-66D6A6A148FC}" type="datetimeFigureOut">
              <a:rPr lang="en-GB" smtClean="0"/>
              <a:pPr/>
              <a:t>01/12/2017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949E1-0D25-4E06-9B23-503CBABBFB4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61F0-C884-4461-819F-66D6A6A148FC}" type="datetimeFigureOut">
              <a:rPr lang="en-GB" smtClean="0"/>
              <a:pPr/>
              <a:t>01/12/2017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949E1-0D25-4E06-9B23-503CBABBFB4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952982" y="856465"/>
            <a:ext cx="6812994" cy="1824808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4000" y="856465"/>
            <a:ext cx="19934316" cy="182480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61F0-C884-4461-819F-66D6A6A148FC}" type="datetimeFigureOut">
              <a:rPr lang="en-GB" smtClean="0"/>
              <a:pPr/>
              <a:t>01/12/2017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949E1-0D25-4E06-9B23-503CBABBFB4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61F0-C884-4461-819F-66D6A6A148FC}" type="datetimeFigureOut">
              <a:rPr lang="en-GB" smtClean="0"/>
              <a:pPr/>
              <a:t>01/12/2017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949E1-0D25-4E06-9B23-503CBABBFB4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909" y="13743001"/>
            <a:ext cx="25737979" cy="4247656"/>
          </a:xfrm>
        </p:spPr>
        <p:txBody>
          <a:bodyPr anchor="t"/>
          <a:lstStyle>
            <a:lvl1pPr algn="l">
              <a:defRPr sz="129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1909" y="9064640"/>
            <a:ext cx="25737979" cy="4678361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76162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2323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8485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4647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80808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697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61F0-C884-4461-819F-66D6A6A148FC}" type="datetimeFigureOut">
              <a:rPr lang="en-GB" smtClean="0"/>
              <a:pPr/>
              <a:t>01/12/2017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949E1-0D25-4E06-9B23-503CBABBFB4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14000" y="4990255"/>
            <a:ext cx="13373656" cy="14114300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92321" y="4990255"/>
            <a:ext cx="13373656" cy="14114300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61F0-C884-4461-819F-66D6A6A148FC}" type="datetimeFigureOut">
              <a:rPr lang="en-GB" smtClean="0"/>
              <a:pPr/>
              <a:t>01/12/2017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949E1-0D25-4E06-9B23-503CBABBFB4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4000" y="4787278"/>
            <a:ext cx="13378914" cy="1995110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4000" y="6782388"/>
            <a:ext cx="13378914" cy="12322165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81808" y="4787278"/>
            <a:ext cx="13384170" cy="1995110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81808" y="6782388"/>
            <a:ext cx="13384170" cy="12322165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61F0-C884-4461-819F-66D6A6A148FC}" type="datetimeFigureOut">
              <a:rPr lang="en-GB" smtClean="0"/>
              <a:pPr/>
              <a:t>01/12/2017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949E1-0D25-4E06-9B23-503CBABBFB4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61F0-C884-4461-819F-66D6A6A148FC}" type="datetimeFigureOut">
              <a:rPr lang="en-GB" smtClean="0"/>
              <a:pPr/>
              <a:t>01/12/2017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949E1-0D25-4E06-9B23-503CBABBFB4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61F0-C884-4461-819F-66D6A6A148FC}" type="datetimeFigureOut">
              <a:rPr lang="en-GB" smtClean="0"/>
              <a:pPr/>
              <a:t>01/12/2017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949E1-0D25-4E06-9B23-503CBABBFB4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000" y="851511"/>
            <a:ext cx="9961903" cy="3623875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8630" y="851513"/>
            <a:ext cx="16927347" cy="18253041"/>
          </a:xfr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7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4000" y="4475387"/>
            <a:ext cx="9961903" cy="14629167"/>
          </a:xfrm>
        </p:spPr>
        <p:txBody>
          <a:bodyPr/>
          <a:lstStyle>
            <a:lvl1pPr marL="0" indent="0">
              <a:buNone/>
              <a:defRPr sz="45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61F0-C884-4461-819F-66D6A6A148FC}" type="datetimeFigureOut">
              <a:rPr lang="en-GB" smtClean="0"/>
              <a:pPr/>
              <a:t>01/12/2017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949E1-0D25-4E06-9B23-503CBABBFB4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5086" y="14970760"/>
            <a:ext cx="18167985" cy="1767383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5086" y="1910951"/>
            <a:ext cx="18167985" cy="12832080"/>
          </a:xfrm>
        </p:spPr>
        <p:txBody>
          <a:bodyPr/>
          <a:lstStyle>
            <a:lvl1pPr marL="0" indent="0">
              <a:buNone/>
              <a:defRPr sz="10300"/>
            </a:lvl1pPr>
            <a:lvl2pPr marL="1476162" indent="0">
              <a:buNone/>
              <a:defRPr sz="9000"/>
            </a:lvl2pPr>
            <a:lvl3pPr marL="2952323" indent="0">
              <a:buNone/>
              <a:defRPr sz="7700"/>
            </a:lvl3pPr>
            <a:lvl4pPr marL="4428485" indent="0">
              <a:buNone/>
              <a:defRPr sz="6500"/>
            </a:lvl4pPr>
            <a:lvl5pPr marL="5904647" indent="0">
              <a:buNone/>
              <a:defRPr sz="6500"/>
            </a:lvl5pPr>
            <a:lvl6pPr marL="7380808" indent="0">
              <a:buNone/>
              <a:defRPr sz="6500"/>
            </a:lvl6pPr>
            <a:lvl7pPr marL="8856970" indent="0">
              <a:buNone/>
              <a:defRPr sz="6500"/>
            </a:lvl7pPr>
            <a:lvl8pPr marL="10333131" indent="0">
              <a:buNone/>
              <a:defRPr sz="6500"/>
            </a:lvl8pPr>
            <a:lvl9pPr marL="11809293" indent="0">
              <a:buNone/>
              <a:defRPr sz="6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5086" y="16738143"/>
            <a:ext cx="18167985" cy="2509977"/>
          </a:xfrm>
        </p:spPr>
        <p:txBody>
          <a:bodyPr/>
          <a:lstStyle>
            <a:lvl1pPr marL="0" indent="0">
              <a:buNone/>
              <a:defRPr sz="45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61F0-C884-4461-819F-66D6A6A148FC}" type="datetimeFigureOut">
              <a:rPr lang="en-GB" smtClean="0"/>
              <a:pPr/>
              <a:t>01/12/2017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949E1-0D25-4E06-9B23-503CBABBFB4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3999" y="856464"/>
            <a:ext cx="27251978" cy="3564467"/>
          </a:xfrm>
          <a:prstGeom prst="rect">
            <a:avLst/>
          </a:prstGeom>
        </p:spPr>
        <p:txBody>
          <a:bodyPr vert="horz" lIns="295232" tIns="147616" rIns="295232" bIns="14761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999" y="4990255"/>
            <a:ext cx="27251978" cy="14114300"/>
          </a:xfrm>
          <a:prstGeom prst="rect">
            <a:avLst/>
          </a:prstGeom>
        </p:spPr>
        <p:txBody>
          <a:bodyPr vert="horz" lIns="295232" tIns="147616" rIns="295232" bIns="14761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3999" y="19822397"/>
            <a:ext cx="7065327" cy="1138649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l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361F0-C884-4461-819F-66D6A6A148FC}" type="datetimeFigureOut">
              <a:rPr lang="en-GB" smtClean="0"/>
              <a:pPr/>
              <a:t>01/12/2017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5659" y="19822397"/>
            <a:ext cx="9588659" cy="1138649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ct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700650" y="19822397"/>
            <a:ext cx="7065327" cy="1138649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949E1-0D25-4E06-9B23-503CBABBFB4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52323" rtl="0" eaLnBrk="1" latinLnBrk="0" hangingPunct="1">
        <a:spcBef>
          <a:spcPct val="0"/>
        </a:spcBef>
        <a:buNone/>
        <a:defRPr sz="1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7121" indent="-1107121" algn="l" defTabSz="2952323" rtl="0" eaLnBrk="1" latinLnBrk="0" hangingPunct="1">
        <a:spcBef>
          <a:spcPct val="20000"/>
        </a:spcBef>
        <a:buFont typeface="Arial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1pPr>
      <a:lvl2pPr marL="2398763" indent="-922601" algn="l" defTabSz="2952323" rtl="0" eaLnBrk="1" latinLnBrk="0" hangingPunct="1">
        <a:spcBef>
          <a:spcPct val="20000"/>
        </a:spcBef>
        <a:buFont typeface="Arial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90404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166566" indent="-738081" algn="l" defTabSz="2952323" rtl="0" eaLnBrk="1" latinLnBrk="0" hangingPunct="1">
        <a:spcBef>
          <a:spcPct val="20000"/>
        </a:spcBef>
        <a:buFont typeface="Arial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42727" indent="-738081" algn="l" defTabSz="2952323" rtl="0" eaLnBrk="1" latinLnBrk="0" hangingPunct="1">
        <a:spcBef>
          <a:spcPct val="20000"/>
        </a:spcBef>
        <a:buFont typeface="Arial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18889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595051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71212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7374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162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32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8485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4647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0808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697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3131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929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74567" y="20641537"/>
            <a:ext cx="281830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" pitchFamily="34" charset="0"/>
              </a:rPr>
              <a:t>This research was funded by the NIHR Systematic Reviews (SR) programme. The views expressed </a:t>
            </a:r>
            <a:r>
              <a:rPr lang="en-GB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" pitchFamily="34" charset="0"/>
              </a:rPr>
              <a:t>are </a:t>
            </a: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" pitchFamily="34" charset="0"/>
              </a:rPr>
              <a:t>those of the author(s) and not necessarily those of the NHS, the NIHR or the Department </a:t>
            </a:r>
            <a:r>
              <a:rPr lang="en-GB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" pitchFamily="34" charset="0"/>
              </a:rPr>
              <a:t>of </a:t>
            </a: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" pitchFamily="34" charset="0"/>
              </a:rPr>
              <a:t>Health.</a:t>
            </a:r>
            <a:endParaRPr lang="en-GB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Frutiger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66283" y="20419389"/>
            <a:ext cx="29052738" cy="5085"/>
          </a:xfrm>
          <a:prstGeom prst="rect">
            <a:avLst/>
          </a:prstGeom>
          <a:solidFill>
            <a:srgbClr val="5B98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340787" y="376181"/>
            <a:ext cx="7516748" cy="2396339"/>
          </a:xfrm>
          <a:prstGeom prst="rect">
            <a:avLst/>
          </a:prstGeom>
        </p:spPr>
      </p:pic>
      <p:pic>
        <p:nvPicPr>
          <p:cNvPr id="8" name="Picture 7" descr="NIHR Stamp_Funded by Stam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0355" y="20511490"/>
            <a:ext cx="1024096" cy="55106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39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UHS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Patise, Anuchana</dc:creator>
  <cp:lastModifiedBy>Pengelly, Alice</cp:lastModifiedBy>
  <cp:revision>17</cp:revision>
  <dcterms:created xsi:type="dcterms:W3CDTF">2017-03-21T10:39:58Z</dcterms:created>
  <dcterms:modified xsi:type="dcterms:W3CDTF">2017-12-01T16:57:40Z</dcterms:modified>
</cp:coreProperties>
</file>