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8B6"/>
    <a:srgbClr val="5C6F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GB" sz="5400" dirty="0" smtClean="0">
                <a:solidFill>
                  <a:srgbClr val="5C6F7C"/>
                </a:solidFill>
                <a:latin typeface="Frutiger" pitchFamily="34" charset="0"/>
              </a:rPr>
              <a:t>Title</a:t>
            </a:r>
            <a:endParaRPr lang="en-GB" sz="5400" dirty="0">
              <a:solidFill>
                <a:srgbClr val="5C6F7C"/>
              </a:solidFill>
              <a:latin typeface="Frutiger" pitchFamily="34" charset="0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188568"/>
            <a:ext cx="6400800" cy="8164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 smtClean="0">
                <a:latin typeface="Frutiger" pitchFamily="34" charset="0"/>
              </a:rPr>
              <a:t>Sub title</a:t>
            </a:r>
            <a:endParaRPr lang="en-GB" dirty="0"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20" y="0"/>
            <a:ext cx="2627784" cy="8377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8457"/>
            <a:ext cx="7772400" cy="101054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5C6F7C"/>
                </a:solidFill>
                <a:latin typeface="Frutiger" pitchFamily="34" charset="0"/>
              </a:rPr>
              <a:t>Title</a:t>
            </a:r>
            <a:endParaRPr lang="en-GB" sz="5400" dirty="0">
              <a:solidFill>
                <a:srgbClr val="5C6F7C"/>
              </a:solidFill>
              <a:latin typeface="Frutiger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54" y="6326572"/>
            <a:ext cx="831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  <a:ea typeface="+mn-ea"/>
                <a:cs typeface="+mn-cs"/>
              </a:rPr>
              <a:t>This research was </a:t>
            </a:r>
            <a:r>
              <a:rPr lang="en-GB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funded by the NIHR Systematic Reviews (SR) programme. The views expressed are those of the author(s) and not necessarily those of the NHS, the NIHR or the Department of Health.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Frutiger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488" y="6230112"/>
            <a:ext cx="8838000" cy="7200"/>
          </a:xfrm>
          <a:prstGeom prst="rect">
            <a:avLst/>
          </a:prstGeom>
          <a:solidFill>
            <a:srgbClr val="5B9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NIHR Stamp_Funded by Sta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254" y="6350096"/>
            <a:ext cx="593322" cy="31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896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40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</vt:lpstr>
      <vt:lpstr>Slide 2</vt:lpstr>
      <vt:lpstr>Slide 3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Patise, Anuchana</dc:creator>
  <cp:lastModifiedBy>Pengelly, Alice</cp:lastModifiedBy>
  <cp:revision>50</cp:revision>
  <dcterms:created xsi:type="dcterms:W3CDTF">2016-05-16T15:35:00Z</dcterms:created>
  <dcterms:modified xsi:type="dcterms:W3CDTF">2017-12-04T13:53:35Z</dcterms:modified>
</cp:coreProperties>
</file>