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6800" cy="30279975"/>
  <p:notesSz cx="6858000" cy="9144000"/>
  <p:defaultTextStyle>
    <a:defPPr>
      <a:defRPr lang="en-US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1890" y="-414"/>
      </p:cViewPr>
      <p:guideLst>
        <p:guide orient="horz" pos="9537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430" y="1212605"/>
            <a:ext cx="4812030" cy="2583610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1212605"/>
            <a:ext cx="14079643" cy="2583610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340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1623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os-UHS_Partnership_CMYK_colour_v2-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57696" y="158439"/>
            <a:ext cx="7813080" cy="24908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20392" y="29325563"/>
            <a:ext cx="19010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" pitchFamily="34" charset="0"/>
              </a:rPr>
              <a:t>This research was funded by the NIHR Invention for Innovation (i4i) programme. The views expressed are those of the author(s) and not necessarily those of the NHS, the NIHR </a:t>
            </a:r>
            <a:b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" pitchFamily="34" charset="0"/>
              </a:rPr>
            </a:b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" pitchFamily="34" charset="0"/>
              </a:rPr>
              <a:t>or the Department of Health.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  <a:latin typeface="Frutiger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0544" y="29098571"/>
            <a:ext cx="20520000" cy="7200"/>
          </a:xfrm>
          <a:prstGeom prst="rect">
            <a:avLst/>
          </a:prstGeom>
          <a:solidFill>
            <a:srgbClr val="5B98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NIHR Stamp_Funded by Stam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2280" y="29325563"/>
            <a:ext cx="1024096" cy="5510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34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Patise, Anuchana</dc:creator>
  <cp:lastModifiedBy>Pengelly, Alice</cp:lastModifiedBy>
  <cp:revision>12</cp:revision>
  <dcterms:created xsi:type="dcterms:W3CDTF">2017-03-21T10:39:58Z</dcterms:created>
  <dcterms:modified xsi:type="dcterms:W3CDTF">2017-12-01T16:48:48Z</dcterms:modified>
</cp:coreProperties>
</file>