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5A-4BAE-4864-98C4-4F2CA691004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6F7-6AB4-4E16-A330-4F5CCEE4B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2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5A-4BAE-4864-98C4-4F2CA691004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6F7-6AB4-4E16-A330-4F5CCEE4B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87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5A-4BAE-4864-98C4-4F2CA691004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6F7-6AB4-4E16-A330-4F5CCEE4B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59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5A-4BAE-4864-98C4-4F2CA691004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6F7-6AB4-4E16-A330-4F5CCEE4B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50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5A-4BAE-4864-98C4-4F2CA691004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6F7-6AB4-4E16-A330-4F5CCEE4B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1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5A-4BAE-4864-98C4-4F2CA691004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6F7-6AB4-4E16-A330-4F5CCEE4B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2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5A-4BAE-4864-98C4-4F2CA691004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6F7-6AB4-4E16-A330-4F5CCEE4B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7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5A-4BAE-4864-98C4-4F2CA691004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6F7-6AB4-4E16-A330-4F5CCEE4B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41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5A-4BAE-4864-98C4-4F2CA691004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6F7-6AB4-4E16-A330-4F5CCEE4B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25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5A-4BAE-4864-98C4-4F2CA691004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6F7-6AB4-4E16-A330-4F5CCEE4B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33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17F5A-4BAE-4864-98C4-4F2CA691004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76F7-6AB4-4E16-A330-4F5CCEE4B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3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17F5A-4BAE-4864-98C4-4F2CA691004E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C76F7-6AB4-4E16-A330-4F5CCEE4B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6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59" b="42986"/>
          <a:stretch/>
        </p:blipFill>
        <p:spPr>
          <a:xfrm>
            <a:off x="5796136" y="32129"/>
            <a:ext cx="3610526" cy="55437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68772" y="6165304"/>
            <a:ext cx="856895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1720" y="6253862"/>
            <a:ext cx="59766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study/project is </a:t>
            </a:r>
            <a:r>
              <a:rPr lang="en-GB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 by </a:t>
            </a:r>
            <a:r>
              <a:rPr lang="en-GB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Institute for Health Research (NIHR) [name of NIHR programme (Grant Reference Number XXX)/name of part of the NIHR]. The views expressed are those of the author(s) and not necessarily those of the NIHR or the Department of Health and Social Care</a:t>
            </a:r>
            <a:r>
              <a:rPr lang="en-GB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7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14" y="6290767"/>
            <a:ext cx="1590082" cy="32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104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3859"/>
            <a:ext cx="8229600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165923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59" b="42986"/>
          <a:stretch/>
        </p:blipFill>
        <p:spPr>
          <a:xfrm>
            <a:off x="5796136" y="32129"/>
            <a:ext cx="3610526" cy="55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7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</vt:lpstr>
      <vt:lpstr>PowerPoint Presentation</vt:lpstr>
    </vt:vector>
  </TitlesOfParts>
  <Company>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"patisa"</dc:creator>
  <cp:lastModifiedBy>Patise, Anuchana</cp:lastModifiedBy>
  <cp:revision>5</cp:revision>
  <dcterms:created xsi:type="dcterms:W3CDTF">2019-03-12T22:12:30Z</dcterms:created>
  <dcterms:modified xsi:type="dcterms:W3CDTF">2019-05-14T13:41:49Z</dcterms:modified>
</cp:coreProperties>
</file>