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386800" cy="30279975"/>
  <p:notesSz cx="6858000" cy="9144000"/>
  <p:defaultText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943" autoAdjust="0"/>
  </p:normalViewPr>
  <p:slideViewPr>
    <p:cSldViewPr>
      <p:cViewPr>
        <p:scale>
          <a:sx n="30" d="100"/>
          <a:sy n="30" d="100"/>
        </p:scale>
        <p:origin x="-2760" y="-72"/>
      </p:cViewPr>
      <p:guideLst>
        <p:guide orient="horz" pos="9537"/>
        <p:guide pos="67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4010" y="9406420"/>
            <a:ext cx="18178780" cy="6490569"/>
          </a:xfrm>
        </p:spPr>
        <p:txBody>
          <a:bodyPr/>
          <a:lstStyle/>
          <a:p>
            <a:r>
              <a:rPr lang="en-US" smtClean="0"/>
              <a:t>Click to edit Master title style</a:t>
            </a:r>
            <a:endParaRPr lang="en-GB"/>
          </a:p>
        </p:txBody>
      </p:sp>
      <p:sp>
        <p:nvSpPr>
          <p:cNvPr id="3" name="Subtitle 2"/>
          <p:cNvSpPr>
            <a:spLocks noGrp="1"/>
          </p:cNvSpPr>
          <p:nvPr>
            <p:ph type="subTitle" idx="1"/>
          </p:nvPr>
        </p:nvSpPr>
        <p:spPr>
          <a:xfrm>
            <a:off x="3208020" y="17158652"/>
            <a:ext cx="14970760" cy="7738216"/>
          </a:xfrm>
        </p:spPr>
        <p:txBody>
          <a:bodyPr/>
          <a:lstStyle>
            <a:lvl1pPr marL="0" indent="0" algn="ctr">
              <a:buNone/>
              <a:defRPr>
                <a:solidFill>
                  <a:schemeClr val="tx1">
                    <a:tint val="75000"/>
                  </a:schemeClr>
                </a:solidFill>
              </a:defRPr>
            </a:lvl1pPr>
            <a:lvl2pPr marL="1476162" indent="0" algn="ctr">
              <a:buNone/>
              <a:defRPr>
                <a:solidFill>
                  <a:schemeClr val="tx1">
                    <a:tint val="75000"/>
                  </a:schemeClr>
                </a:solidFill>
              </a:defRPr>
            </a:lvl2pPr>
            <a:lvl3pPr marL="2952323" indent="0" algn="ctr">
              <a:buNone/>
              <a:defRPr>
                <a:solidFill>
                  <a:schemeClr val="tx1">
                    <a:tint val="75000"/>
                  </a:schemeClr>
                </a:solidFill>
              </a:defRPr>
            </a:lvl3pPr>
            <a:lvl4pPr marL="4428485" indent="0" algn="ctr">
              <a:buNone/>
              <a:defRPr>
                <a:solidFill>
                  <a:schemeClr val="tx1">
                    <a:tint val="75000"/>
                  </a:schemeClr>
                </a:solidFill>
              </a:defRPr>
            </a:lvl4pPr>
            <a:lvl5pPr marL="5904647" indent="0" algn="ctr">
              <a:buNone/>
              <a:defRPr>
                <a:solidFill>
                  <a:schemeClr val="tx1">
                    <a:tint val="75000"/>
                  </a:schemeClr>
                </a:solidFill>
              </a:defRPr>
            </a:lvl5pPr>
            <a:lvl6pPr marL="7380808" indent="0" algn="ctr">
              <a:buNone/>
              <a:defRPr>
                <a:solidFill>
                  <a:schemeClr val="tx1">
                    <a:tint val="75000"/>
                  </a:schemeClr>
                </a:solidFill>
              </a:defRPr>
            </a:lvl6pPr>
            <a:lvl7pPr marL="8856970" indent="0" algn="ctr">
              <a:buNone/>
              <a:defRPr>
                <a:solidFill>
                  <a:schemeClr val="tx1">
                    <a:tint val="75000"/>
                  </a:schemeClr>
                </a:solidFill>
              </a:defRPr>
            </a:lvl7pPr>
            <a:lvl8pPr marL="10333131" indent="0" algn="ctr">
              <a:buNone/>
              <a:defRPr>
                <a:solidFill>
                  <a:schemeClr val="tx1">
                    <a:tint val="75000"/>
                  </a:schemeClr>
                </a:solidFill>
              </a:defRPr>
            </a:lvl8pPr>
            <a:lvl9pPr marL="11809293"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5430" y="1212605"/>
            <a:ext cx="4812030" cy="2583610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1069340" y="1212605"/>
            <a:ext cx="14079643" cy="2583610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410" y="19457690"/>
            <a:ext cx="18178780" cy="6013939"/>
          </a:xfrm>
        </p:spPr>
        <p:txBody>
          <a:bodyPr anchor="t"/>
          <a:lstStyle>
            <a:lvl1pPr algn="l">
              <a:defRPr sz="12900" b="1" cap="all"/>
            </a:lvl1pPr>
          </a:lstStyle>
          <a:p>
            <a:r>
              <a:rPr lang="en-US" smtClean="0"/>
              <a:t>Click to edit Master title style</a:t>
            </a:r>
            <a:endParaRPr lang="en-GB"/>
          </a:p>
        </p:txBody>
      </p:sp>
      <p:sp>
        <p:nvSpPr>
          <p:cNvPr id="3" name="Text Placeholder 2"/>
          <p:cNvSpPr>
            <a:spLocks noGrp="1"/>
          </p:cNvSpPr>
          <p:nvPr>
            <p:ph type="body" idx="1"/>
          </p:nvPr>
        </p:nvSpPr>
        <p:spPr>
          <a:xfrm>
            <a:off x="1689410" y="12833948"/>
            <a:ext cx="18178780" cy="6623742"/>
          </a:xfrm>
        </p:spPr>
        <p:txBody>
          <a:bodyPr anchor="b"/>
          <a:lstStyle>
            <a:lvl1pPr marL="0" indent="0">
              <a:buNone/>
              <a:defRPr sz="6500">
                <a:solidFill>
                  <a:schemeClr val="tx1">
                    <a:tint val="75000"/>
                  </a:schemeClr>
                </a:solidFill>
              </a:defRPr>
            </a:lvl1pPr>
            <a:lvl2pPr marL="1476162" indent="0">
              <a:buNone/>
              <a:defRPr sz="5800">
                <a:solidFill>
                  <a:schemeClr val="tx1">
                    <a:tint val="75000"/>
                  </a:schemeClr>
                </a:solidFill>
              </a:defRPr>
            </a:lvl2pPr>
            <a:lvl3pPr marL="2952323" indent="0">
              <a:buNone/>
              <a:defRPr sz="5200">
                <a:solidFill>
                  <a:schemeClr val="tx1">
                    <a:tint val="75000"/>
                  </a:schemeClr>
                </a:solidFill>
              </a:defRPr>
            </a:lvl3pPr>
            <a:lvl4pPr marL="4428485" indent="0">
              <a:buNone/>
              <a:defRPr sz="4500">
                <a:solidFill>
                  <a:schemeClr val="tx1">
                    <a:tint val="75000"/>
                  </a:schemeClr>
                </a:solidFill>
              </a:defRPr>
            </a:lvl4pPr>
            <a:lvl5pPr marL="5904647" indent="0">
              <a:buNone/>
              <a:defRPr sz="4500">
                <a:solidFill>
                  <a:schemeClr val="tx1">
                    <a:tint val="75000"/>
                  </a:schemeClr>
                </a:solidFill>
              </a:defRPr>
            </a:lvl5pPr>
            <a:lvl6pPr marL="7380808" indent="0">
              <a:buNone/>
              <a:defRPr sz="4500">
                <a:solidFill>
                  <a:schemeClr val="tx1">
                    <a:tint val="75000"/>
                  </a:schemeClr>
                </a:solidFill>
              </a:defRPr>
            </a:lvl6pPr>
            <a:lvl7pPr marL="8856970" indent="0">
              <a:buNone/>
              <a:defRPr sz="4500">
                <a:solidFill>
                  <a:schemeClr val="tx1">
                    <a:tint val="75000"/>
                  </a:schemeClr>
                </a:solidFill>
              </a:defRPr>
            </a:lvl7pPr>
            <a:lvl8pPr marL="10333131" indent="0">
              <a:buNone/>
              <a:defRPr sz="4500">
                <a:solidFill>
                  <a:schemeClr val="tx1">
                    <a:tint val="75000"/>
                  </a:schemeClr>
                </a:solidFill>
              </a:defRPr>
            </a:lvl8pPr>
            <a:lvl9pPr marL="11809293" indent="0">
              <a:buNone/>
              <a:defRPr sz="45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1069340"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10871623" y="7065330"/>
            <a:ext cx="9445837" cy="19983384"/>
          </a:xfrm>
        </p:spPr>
        <p:txBody>
          <a:bodyPr/>
          <a:lstStyle>
            <a:lvl1pPr>
              <a:defRPr sz="9000"/>
            </a:lvl1pPr>
            <a:lvl2pPr>
              <a:defRPr sz="7700"/>
            </a:lvl2pPr>
            <a:lvl3pPr>
              <a:defRPr sz="6500"/>
            </a:lvl3pPr>
            <a:lvl4pPr>
              <a:defRPr sz="5800"/>
            </a:lvl4pPr>
            <a:lvl5pPr>
              <a:defRPr sz="5800"/>
            </a:lvl5pPr>
            <a:lvl6pPr>
              <a:defRPr sz="5800"/>
            </a:lvl6pPr>
            <a:lvl7pPr>
              <a:defRPr sz="5800"/>
            </a:lvl7pPr>
            <a:lvl8pPr>
              <a:defRPr sz="5800"/>
            </a:lvl8pPr>
            <a:lvl9pPr>
              <a:defRPr sz="5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1069340" y="6777950"/>
            <a:ext cx="9449551"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smtClean="0"/>
              <a:t>Click to edit Master text styles</a:t>
            </a:r>
          </a:p>
        </p:txBody>
      </p:sp>
      <p:sp>
        <p:nvSpPr>
          <p:cNvPr id="4" name="Content Placeholder 3"/>
          <p:cNvSpPr>
            <a:spLocks noGrp="1"/>
          </p:cNvSpPr>
          <p:nvPr>
            <p:ph sz="half" idx="2"/>
          </p:nvPr>
        </p:nvSpPr>
        <p:spPr>
          <a:xfrm>
            <a:off x="1069340" y="9602677"/>
            <a:ext cx="9449551"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10864198" y="6777950"/>
            <a:ext cx="9453263" cy="2824727"/>
          </a:xfrm>
        </p:spPr>
        <p:txBody>
          <a:bodyPr anchor="b"/>
          <a:lstStyle>
            <a:lvl1pPr marL="0" indent="0">
              <a:buNone/>
              <a:defRPr sz="7700" b="1"/>
            </a:lvl1pPr>
            <a:lvl2pPr marL="1476162" indent="0">
              <a:buNone/>
              <a:defRPr sz="6500" b="1"/>
            </a:lvl2pPr>
            <a:lvl3pPr marL="2952323" indent="0">
              <a:buNone/>
              <a:defRPr sz="5800" b="1"/>
            </a:lvl3pPr>
            <a:lvl4pPr marL="4428485" indent="0">
              <a:buNone/>
              <a:defRPr sz="5200" b="1"/>
            </a:lvl4pPr>
            <a:lvl5pPr marL="5904647" indent="0">
              <a:buNone/>
              <a:defRPr sz="5200" b="1"/>
            </a:lvl5pPr>
            <a:lvl6pPr marL="7380808" indent="0">
              <a:buNone/>
              <a:defRPr sz="5200" b="1"/>
            </a:lvl6pPr>
            <a:lvl7pPr marL="8856970" indent="0">
              <a:buNone/>
              <a:defRPr sz="5200" b="1"/>
            </a:lvl7pPr>
            <a:lvl8pPr marL="10333131" indent="0">
              <a:buNone/>
              <a:defRPr sz="5200" b="1"/>
            </a:lvl8pPr>
            <a:lvl9pPr marL="11809293" indent="0">
              <a:buNone/>
              <a:defRPr sz="5200" b="1"/>
            </a:lvl9pPr>
          </a:lstStyle>
          <a:p>
            <a:pPr lvl="0"/>
            <a:r>
              <a:rPr lang="en-US" smtClean="0"/>
              <a:t>Click to edit Master text styles</a:t>
            </a:r>
          </a:p>
        </p:txBody>
      </p:sp>
      <p:sp>
        <p:nvSpPr>
          <p:cNvPr id="6" name="Content Placeholder 5"/>
          <p:cNvSpPr>
            <a:spLocks noGrp="1"/>
          </p:cNvSpPr>
          <p:nvPr>
            <p:ph sz="quarter" idx="4"/>
          </p:nvPr>
        </p:nvSpPr>
        <p:spPr>
          <a:xfrm>
            <a:off x="10864198" y="9602677"/>
            <a:ext cx="9453263" cy="17446034"/>
          </a:xfrm>
        </p:spPr>
        <p:txBody>
          <a:bodyPr/>
          <a:lstStyle>
            <a:lvl1pPr>
              <a:defRPr sz="7700"/>
            </a:lvl1pPr>
            <a:lvl2pPr>
              <a:defRPr sz="6500"/>
            </a:lvl2pPr>
            <a:lvl3pPr>
              <a:defRPr sz="5800"/>
            </a:lvl3pPr>
            <a:lvl4pPr>
              <a:defRPr sz="5200"/>
            </a:lvl4pPr>
            <a:lvl5pPr>
              <a:defRPr sz="5200"/>
            </a:lvl5pPr>
            <a:lvl6pPr>
              <a:defRPr sz="5200"/>
            </a:lvl6pPr>
            <a:lvl7pPr>
              <a:defRPr sz="5200"/>
            </a:lvl7pPr>
            <a:lvl8pPr>
              <a:defRPr sz="5200"/>
            </a:lvl8pPr>
            <a:lvl9pPr>
              <a:defRPr sz="5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341" y="1205591"/>
            <a:ext cx="7036110" cy="5130774"/>
          </a:xfrm>
        </p:spPr>
        <p:txBody>
          <a:bodyPr anchor="b"/>
          <a:lstStyle>
            <a:lvl1pPr algn="l">
              <a:defRPr sz="6500" b="1"/>
            </a:lvl1pPr>
          </a:lstStyle>
          <a:p>
            <a:r>
              <a:rPr lang="en-US" smtClean="0"/>
              <a:t>Click to edit Master title style</a:t>
            </a:r>
            <a:endParaRPr lang="en-GB"/>
          </a:p>
        </p:txBody>
      </p:sp>
      <p:sp>
        <p:nvSpPr>
          <p:cNvPr id="3" name="Content Placeholder 2"/>
          <p:cNvSpPr>
            <a:spLocks noGrp="1"/>
          </p:cNvSpPr>
          <p:nvPr>
            <p:ph idx="1"/>
          </p:nvPr>
        </p:nvSpPr>
        <p:spPr>
          <a:xfrm>
            <a:off x="8361645" y="1205594"/>
            <a:ext cx="11955815" cy="25843120"/>
          </a:xfrm>
        </p:spPr>
        <p:txBody>
          <a:bodyPr/>
          <a:lstStyle>
            <a:lvl1pPr>
              <a:defRPr sz="10300"/>
            </a:lvl1pPr>
            <a:lvl2pPr>
              <a:defRPr sz="9000"/>
            </a:lvl2pPr>
            <a:lvl3pPr>
              <a:defRPr sz="7700"/>
            </a:lvl3pPr>
            <a:lvl4pPr>
              <a:defRPr sz="6500"/>
            </a:lvl4pPr>
            <a:lvl5pPr>
              <a:defRPr sz="6500"/>
            </a:lvl5pPr>
            <a:lvl6pPr>
              <a:defRPr sz="6500"/>
            </a:lvl6pPr>
            <a:lvl7pPr>
              <a:defRPr sz="6500"/>
            </a:lvl7pPr>
            <a:lvl8pPr>
              <a:defRPr sz="6500"/>
            </a:lvl8pPr>
            <a:lvl9pPr>
              <a:defRPr sz="6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1069341" y="6336367"/>
            <a:ext cx="7036110" cy="20712346"/>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962" y="21195982"/>
            <a:ext cx="12832080" cy="2502306"/>
          </a:xfrm>
        </p:spPr>
        <p:txBody>
          <a:bodyPr anchor="b"/>
          <a:lstStyle>
            <a:lvl1pPr algn="l">
              <a:defRPr sz="6500" b="1"/>
            </a:lvl1pPr>
          </a:lstStyle>
          <a:p>
            <a:r>
              <a:rPr lang="en-US" smtClean="0"/>
              <a:t>Click to edit Master title style</a:t>
            </a:r>
            <a:endParaRPr lang="en-GB"/>
          </a:p>
        </p:txBody>
      </p:sp>
      <p:sp>
        <p:nvSpPr>
          <p:cNvPr id="3" name="Picture Placeholder 2"/>
          <p:cNvSpPr>
            <a:spLocks noGrp="1"/>
          </p:cNvSpPr>
          <p:nvPr>
            <p:ph type="pic" idx="1"/>
          </p:nvPr>
        </p:nvSpPr>
        <p:spPr>
          <a:xfrm>
            <a:off x="4191962" y="2705572"/>
            <a:ext cx="12832080" cy="18167985"/>
          </a:xfrm>
        </p:spPr>
        <p:txBody>
          <a:bodyPr/>
          <a:lstStyle>
            <a:lvl1pPr marL="0" indent="0">
              <a:buNone/>
              <a:defRPr sz="10300"/>
            </a:lvl1pPr>
            <a:lvl2pPr marL="1476162" indent="0">
              <a:buNone/>
              <a:defRPr sz="9000"/>
            </a:lvl2pPr>
            <a:lvl3pPr marL="2952323" indent="0">
              <a:buNone/>
              <a:defRPr sz="7700"/>
            </a:lvl3pPr>
            <a:lvl4pPr marL="4428485" indent="0">
              <a:buNone/>
              <a:defRPr sz="6500"/>
            </a:lvl4pPr>
            <a:lvl5pPr marL="5904647" indent="0">
              <a:buNone/>
              <a:defRPr sz="6500"/>
            </a:lvl5pPr>
            <a:lvl6pPr marL="7380808" indent="0">
              <a:buNone/>
              <a:defRPr sz="6500"/>
            </a:lvl6pPr>
            <a:lvl7pPr marL="8856970" indent="0">
              <a:buNone/>
              <a:defRPr sz="6500"/>
            </a:lvl7pPr>
            <a:lvl8pPr marL="10333131" indent="0">
              <a:buNone/>
              <a:defRPr sz="6500"/>
            </a:lvl8pPr>
            <a:lvl9pPr marL="11809293" indent="0">
              <a:buNone/>
              <a:defRPr sz="6500"/>
            </a:lvl9pPr>
          </a:lstStyle>
          <a:p>
            <a:endParaRPr lang="en-GB"/>
          </a:p>
        </p:txBody>
      </p:sp>
      <p:sp>
        <p:nvSpPr>
          <p:cNvPr id="4" name="Text Placeholder 3"/>
          <p:cNvSpPr>
            <a:spLocks noGrp="1"/>
          </p:cNvSpPr>
          <p:nvPr>
            <p:ph type="body" sz="half" idx="2"/>
          </p:nvPr>
        </p:nvSpPr>
        <p:spPr>
          <a:xfrm>
            <a:off x="4191962" y="23698288"/>
            <a:ext cx="12832080" cy="3553689"/>
          </a:xfrm>
        </p:spPr>
        <p:txBody>
          <a:bodyPr/>
          <a:lstStyle>
            <a:lvl1pPr marL="0" indent="0">
              <a:buNone/>
              <a:defRPr sz="4500"/>
            </a:lvl1pPr>
            <a:lvl2pPr marL="1476162" indent="0">
              <a:buNone/>
              <a:defRPr sz="3900"/>
            </a:lvl2pPr>
            <a:lvl3pPr marL="2952323" indent="0">
              <a:buNone/>
              <a:defRPr sz="3200"/>
            </a:lvl3pPr>
            <a:lvl4pPr marL="4428485" indent="0">
              <a:buNone/>
              <a:defRPr sz="2900"/>
            </a:lvl4pPr>
            <a:lvl5pPr marL="5904647" indent="0">
              <a:buNone/>
              <a:defRPr sz="2900"/>
            </a:lvl5pPr>
            <a:lvl6pPr marL="7380808" indent="0">
              <a:buNone/>
              <a:defRPr sz="2900"/>
            </a:lvl6pPr>
            <a:lvl7pPr marL="8856970" indent="0">
              <a:buNone/>
              <a:defRPr sz="2900"/>
            </a:lvl7pPr>
            <a:lvl8pPr marL="10333131" indent="0">
              <a:buNone/>
              <a:defRPr sz="2900"/>
            </a:lvl8pPr>
            <a:lvl9pPr marL="11809293" indent="0">
              <a:buNone/>
              <a:defRPr sz="2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C361F0-C884-4461-819F-66D6A6A148FC}" type="datetimeFigureOut">
              <a:rPr lang="en-GB" smtClean="0"/>
              <a:pPr/>
              <a:t>14/05/2019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3949E1-0D25-4E06-9B23-503CBABBFB48}"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340" y="1212603"/>
            <a:ext cx="19248120" cy="5046663"/>
          </a:xfrm>
          <a:prstGeom prst="rect">
            <a:avLst/>
          </a:prstGeom>
        </p:spPr>
        <p:txBody>
          <a:bodyPr vert="horz" lIns="295232" tIns="147616" rIns="295232" bIns="147616"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1069340" y="7065330"/>
            <a:ext cx="19248120" cy="19983384"/>
          </a:xfrm>
          <a:prstGeom prst="rect">
            <a:avLst/>
          </a:prstGeom>
        </p:spPr>
        <p:txBody>
          <a:bodyPr vert="horz" lIns="295232" tIns="147616" rIns="295232" bIns="14761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1069340" y="28065053"/>
            <a:ext cx="4990253" cy="1612128"/>
          </a:xfrm>
          <a:prstGeom prst="rect">
            <a:avLst/>
          </a:prstGeom>
        </p:spPr>
        <p:txBody>
          <a:bodyPr vert="horz" lIns="295232" tIns="147616" rIns="295232" bIns="147616" rtlCol="0" anchor="ctr"/>
          <a:lstStyle>
            <a:lvl1pPr algn="l">
              <a:defRPr sz="3900">
                <a:solidFill>
                  <a:schemeClr val="tx1">
                    <a:tint val="75000"/>
                  </a:schemeClr>
                </a:solidFill>
              </a:defRPr>
            </a:lvl1pPr>
          </a:lstStyle>
          <a:p>
            <a:fld id="{0EC361F0-C884-4461-819F-66D6A6A148FC}" type="datetimeFigureOut">
              <a:rPr lang="en-GB" smtClean="0"/>
              <a:pPr/>
              <a:t>14/05/2019</a:t>
            </a:fld>
            <a:endParaRPr lang="en-GB"/>
          </a:p>
        </p:txBody>
      </p:sp>
      <p:sp>
        <p:nvSpPr>
          <p:cNvPr id="5" name="Footer Placeholder 4"/>
          <p:cNvSpPr>
            <a:spLocks noGrp="1"/>
          </p:cNvSpPr>
          <p:nvPr>
            <p:ph type="ftr" sz="quarter" idx="3"/>
          </p:nvPr>
        </p:nvSpPr>
        <p:spPr>
          <a:xfrm>
            <a:off x="7307157" y="28065053"/>
            <a:ext cx="6772487" cy="1612128"/>
          </a:xfrm>
          <a:prstGeom prst="rect">
            <a:avLst/>
          </a:prstGeom>
        </p:spPr>
        <p:txBody>
          <a:bodyPr vert="horz" lIns="295232" tIns="147616" rIns="295232" bIns="147616" rtlCol="0" anchor="ctr"/>
          <a:lstStyle>
            <a:lvl1pPr algn="ctr">
              <a:defRPr sz="3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27207" y="28065053"/>
            <a:ext cx="4990253" cy="1612128"/>
          </a:xfrm>
          <a:prstGeom prst="rect">
            <a:avLst/>
          </a:prstGeom>
        </p:spPr>
        <p:txBody>
          <a:bodyPr vert="horz" lIns="295232" tIns="147616" rIns="295232" bIns="147616" rtlCol="0" anchor="ctr"/>
          <a:lstStyle>
            <a:lvl1pPr algn="r">
              <a:defRPr sz="3900">
                <a:solidFill>
                  <a:schemeClr val="tx1">
                    <a:tint val="75000"/>
                  </a:schemeClr>
                </a:solidFill>
              </a:defRPr>
            </a:lvl1pPr>
          </a:lstStyle>
          <a:p>
            <a:fld id="{B83949E1-0D25-4E06-9B23-503CBABBFB48}"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952323" rtl="0" eaLnBrk="1" latinLnBrk="0" hangingPunct="1">
        <a:spcBef>
          <a:spcPct val="0"/>
        </a:spcBef>
        <a:buNone/>
        <a:defRPr sz="14200" kern="1200">
          <a:solidFill>
            <a:schemeClr val="tx1"/>
          </a:solidFill>
          <a:latin typeface="+mj-lt"/>
          <a:ea typeface="+mj-ea"/>
          <a:cs typeface="+mj-cs"/>
        </a:defRPr>
      </a:lvl1pPr>
    </p:titleStyle>
    <p:bodyStyle>
      <a:lvl1pPr marL="1107121" indent="-1107121" algn="l" defTabSz="2952323" rtl="0" eaLnBrk="1" latinLnBrk="0" hangingPunct="1">
        <a:spcBef>
          <a:spcPct val="20000"/>
        </a:spcBef>
        <a:buFont typeface="Arial" pitchFamily="34" charset="0"/>
        <a:buChar char="•"/>
        <a:defRPr sz="10300" kern="1200">
          <a:solidFill>
            <a:schemeClr val="tx1"/>
          </a:solidFill>
          <a:latin typeface="+mn-lt"/>
          <a:ea typeface="+mn-ea"/>
          <a:cs typeface="+mn-cs"/>
        </a:defRPr>
      </a:lvl1pPr>
      <a:lvl2pPr marL="2398763" indent="-922601" algn="l" defTabSz="2952323" rtl="0" eaLnBrk="1" latinLnBrk="0" hangingPunct="1">
        <a:spcBef>
          <a:spcPct val="20000"/>
        </a:spcBef>
        <a:buFont typeface="Arial" pitchFamily="34" charset="0"/>
        <a:buChar char="–"/>
        <a:defRPr sz="9000" kern="1200">
          <a:solidFill>
            <a:schemeClr val="tx1"/>
          </a:solidFill>
          <a:latin typeface="+mn-lt"/>
          <a:ea typeface="+mn-ea"/>
          <a:cs typeface="+mn-cs"/>
        </a:defRPr>
      </a:lvl2pPr>
      <a:lvl3pPr marL="3690404" indent="-738081" algn="l" defTabSz="2952323" rtl="0" eaLnBrk="1" latinLnBrk="0" hangingPunct="1">
        <a:spcBef>
          <a:spcPct val="20000"/>
        </a:spcBef>
        <a:buFont typeface="Arial" pitchFamily="34" charset="0"/>
        <a:buChar char="•"/>
        <a:defRPr sz="7700" kern="1200">
          <a:solidFill>
            <a:schemeClr val="tx1"/>
          </a:solidFill>
          <a:latin typeface="+mn-lt"/>
          <a:ea typeface="+mn-ea"/>
          <a:cs typeface="+mn-cs"/>
        </a:defRPr>
      </a:lvl3pPr>
      <a:lvl4pPr marL="5166566"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4pPr>
      <a:lvl5pPr marL="6642727"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5pPr>
      <a:lvl6pPr marL="8118889"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6pPr>
      <a:lvl7pPr marL="9595051"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7pPr>
      <a:lvl8pPr marL="11071212"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8pPr>
      <a:lvl9pPr marL="12547374" indent="-738081" algn="l" defTabSz="2952323" rtl="0" eaLnBrk="1" latinLnBrk="0" hangingPunct="1">
        <a:spcBef>
          <a:spcPct val="20000"/>
        </a:spcBef>
        <a:buFont typeface="Arial" pitchFamily="34" charset="0"/>
        <a:buChar char="•"/>
        <a:defRPr sz="6500" kern="1200">
          <a:solidFill>
            <a:schemeClr val="tx1"/>
          </a:solidFill>
          <a:latin typeface="+mn-lt"/>
          <a:ea typeface="+mn-ea"/>
          <a:cs typeface="+mn-cs"/>
        </a:defRPr>
      </a:lvl9pPr>
    </p:bodyStyle>
    <p:otherStyle>
      <a:defPPr>
        <a:defRPr lang="en-US"/>
      </a:defPPr>
      <a:lvl1pPr marL="0" algn="l" defTabSz="2952323" rtl="0" eaLnBrk="1" latinLnBrk="0" hangingPunct="1">
        <a:defRPr sz="5800" kern="1200">
          <a:solidFill>
            <a:schemeClr val="tx1"/>
          </a:solidFill>
          <a:latin typeface="+mn-lt"/>
          <a:ea typeface="+mn-ea"/>
          <a:cs typeface="+mn-cs"/>
        </a:defRPr>
      </a:lvl1pPr>
      <a:lvl2pPr marL="1476162" algn="l" defTabSz="2952323" rtl="0" eaLnBrk="1" latinLnBrk="0" hangingPunct="1">
        <a:defRPr sz="5800" kern="1200">
          <a:solidFill>
            <a:schemeClr val="tx1"/>
          </a:solidFill>
          <a:latin typeface="+mn-lt"/>
          <a:ea typeface="+mn-ea"/>
          <a:cs typeface="+mn-cs"/>
        </a:defRPr>
      </a:lvl2pPr>
      <a:lvl3pPr marL="2952323" algn="l" defTabSz="2952323" rtl="0" eaLnBrk="1" latinLnBrk="0" hangingPunct="1">
        <a:defRPr sz="5800" kern="1200">
          <a:solidFill>
            <a:schemeClr val="tx1"/>
          </a:solidFill>
          <a:latin typeface="+mn-lt"/>
          <a:ea typeface="+mn-ea"/>
          <a:cs typeface="+mn-cs"/>
        </a:defRPr>
      </a:lvl3pPr>
      <a:lvl4pPr marL="4428485" algn="l" defTabSz="2952323" rtl="0" eaLnBrk="1" latinLnBrk="0" hangingPunct="1">
        <a:defRPr sz="5800" kern="1200">
          <a:solidFill>
            <a:schemeClr val="tx1"/>
          </a:solidFill>
          <a:latin typeface="+mn-lt"/>
          <a:ea typeface="+mn-ea"/>
          <a:cs typeface="+mn-cs"/>
        </a:defRPr>
      </a:lvl4pPr>
      <a:lvl5pPr marL="5904647" algn="l" defTabSz="2952323" rtl="0" eaLnBrk="1" latinLnBrk="0" hangingPunct="1">
        <a:defRPr sz="5800" kern="1200">
          <a:solidFill>
            <a:schemeClr val="tx1"/>
          </a:solidFill>
          <a:latin typeface="+mn-lt"/>
          <a:ea typeface="+mn-ea"/>
          <a:cs typeface="+mn-cs"/>
        </a:defRPr>
      </a:lvl5pPr>
      <a:lvl6pPr marL="7380808" algn="l" defTabSz="2952323" rtl="0" eaLnBrk="1" latinLnBrk="0" hangingPunct="1">
        <a:defRPr sz="5800" kern="1200">
          <a:solidFill>
            <a:schemeClr val="tx1"/>
          </a:solidFill>
          <a:latin typeface="+mn-lt"/>
          <a:ea typeface="+mn-ea"/>
          <a:cs typeface="+mn-cs"/>
        </a:defRPr>
      </a:lvl6pPr>
      <a:lvl7pPr marL="8856970" algn="l" defTabSz="2952323" rtl="0" eaLnBrk="1" latinLnBrk="0" hangingPunct="1">
        <a:defRPr sz="5800" kern="1200">
          <a:solidFill>
            <a:schemeClr val="tx1"/>
          </a:solidFill>
          <a:latin typeface="+mn-lt"/>
          <a:ea typeface="+mn-ea"/>
          <a:cs typeface="+mn-cs"/>
        </a:defRPr>
      </a:lvl7pPr>
      <a:lvl8pPr marL="10333131" algn="l" defTabSz="2952323" rtl="0" eaLnBrk="1" latinLnBrk="0" hangingPunct="1">
        <a:defRPr sz="5800" kern="1200">
          <a:solidFill>
            <a:schemeClr val="tx1"/>
          </a:solidFill>
          <a:latin typeface="+mn-lt"/>
          <a:ea typeface="+mn-ea"/>
          <a:cs typeface="+mn-cs"/>
        </a:defRPr>
      </a:lvl8pPr>
      <a:lvl9pPr marL="11809293" algn="l" defTabSz="2952323"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76576" y="29324370"/>
            <a:ext cx="18270607" cy="646331"/>
          </a:xfrm>
          <a:prstGeom prst="rect">
            <a:avLst/>
          </a:prstGeom>
          <a:noFill/>
        </p:spPr>
        <p:txBody>
          <a:bodyPr wrap="square" rtlCol="0">
            <a:spAutoFit/>
          </a:bodyPr>
          <a:lstStyle/>
          <a:p>
            <a:r>
              <a:rPr lang="en-GB" sz="1200" dirty="0">
                <a:solidFill>
                  <a:schemeClr val="tx1">
                    <a:lumMod val="65000"/>
                    <a:lumOff val="35000"/>
                  </a:schemeClr>
                </a:solidFill>
                <a:latin typeface="Frutiger"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Research (NIHR) either directly or indirectly. This includes support from our NIHR Biomedical Research Centre,  NIHR Clinical Research Facility, NIHR/CRUK Experimental Cancer Medicine Centre, </a:t>
            </a:r>
            <a:r>
              <a:rPr lang="en-GB" sz="1200" dirty="0" err="1">
                <a:solidFill>
                  <a:schemeClr val="tx1">
                    <a:lumMod val="65000"/>
                    <a:lumOff val="35000"/>
                  </a:schemeClr>
                </a:solidFill>
                <a:latin typeface="Frutiger" pitchFamily="34" charset="0"/>
              </a:rPr>
              <a:t>UoS</a:t>
            </a:r>
            <a:r>
              <a:rPr lang="en-GB" sz="1200" dirty="0">
                <a:solidFill>
                  <a:schemeClr val="tx1">
                    <a:lumMod val="65000"/>
                    <a:lumOff val="35000"/>
                  </a:schemeClr>
                </a:solidFill>
                <a:latin typeface="Frutiger" pitchFamily="34" charset="0"/>
              </a:rPr>
              <a:t> Clinical Trials Unit, and resources provided by NIHR Clinical Research Network: Wessex.</a:t>
            </a:r>
            <a:endParaRPr lang="en-GB" sz="1200" dirty="0" smtClean="0">
              <a:solidFill>
                <a:schemeClr val="tx1">
                  <a:lumMod val="65000"/>
                  <a:lumOff val="35000"/>
                </a:schemeClr>
              </a:solidFill>
              <a:latin typeface="Frutiger" pitchFamily="34" charset="0"/>
            </a:endParaRPr>
          </a:p>
        </p:txBody>
      </p:sp>
      <p:sp>
        <p:nvSpPr>
          <p:cNvPr id="6" name="Rectangle 5"/>
          <p:cNvSpPr/>
          <p:nvPr/>
        </p:nvSpPr>
        <p:spPr>
          <a:xfrm>
            <a:off x="470544" y="29098571"/>
            <a:ext cx="20520000" cy="7200"/>
          </a:xfrm>
          <a:prstGeom prst="rect">
            <a:avLst/>
          </a:prstGeom>
          <a:solidFill>
            <a:srgbClr val="5B98B6"/>
          </a:solidFill>
          <a:ln w="317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7"/>
          <p:cNvPicPr>
            <a:picLocks noChangeAspect="1"/>
          </p:cNvPicPr>
          <p:nvPr/>
        </p:nvPicPr>
        <p:blipFill rotWithShape="1">
          <a:blip r:embed="rId2" cstate="print">
            <a:extLst>
              <a:ext uri="{28A0092B-C50C-407E-A947-70E740481C1C}">
                <a14:useLocalDpi xmlns:a14="http://schemas.microsoft.com/office/drawing/2010/main" val="0"/>
              </a:ext>
            </a:extLst>
          </a:blip>
          <a:srcRect t="41785" b="42628"/>
          <a:stretch/>
        </p:blipFill>
        <p:spPr>
          <a:xfrm>
            <a:off x="10189344" y="93919"/>
            <a:ext cx="12129208" cy="1890515"/>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0544" y="29295339"/>
            <a:ext cx="2662016" cy="556543"/>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86</Words>
  <Application>Microsoft Office PowerPoint</Application>
  <PresentationFormat>Custom</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UHS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Patise, Anuchana</dc:creator>
  <cp:lastModifiedBy>Patise, Anuchana</cp:lastModifiedBy>
  <cp:revision>19</cp:revision>
  <dcterms:created xsi:type="dcterms:W3CDTF">2017-03-21T10:39:58Z</dcterms:created>
  <dcterms:modified xsi:type="dcterms:W3CDTF">2019-05-14T13:22:04Z</dcterms:modified>
</cp:coreProperties>
</file>