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1" r:id="rId4"/>
    <p:sldId id="258" r:id="rId5"/>
  </p:sldIdLst>
  <p:sldSz cx="30279975" cy="42808525"/>
  <p:notesSz cx="6858000" cy="9144000"/>
  <p:defaultTextStyle>
    <a:defPPr>
      <a:defRPr lang="en-US"/>
    </a:defPPr>
    <a:lvl1pPr marL="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7496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49937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224906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99875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374843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449812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52478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59974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87540B-4047-4CB7-AA04-AFECCB6A682C}">
          <p14:sldIdLst>
            <p14:sldId id="260"/>
            <p14:sldId id="262"/>
          </p14:sldIdLst>
        </p14:section>
        <p14:section name="Untitled Section" id="{6969AD3C-FBE2-42D4-A9AB-0165C143C3CD}">
          <p14:sldIdLst>
            <p14:sldId id="261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86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72"/>
    <a:srgbClr val="EA5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4660"/>
  </p:normalViewPr>
  <p:slideViewPr>
    <p:cSldViewPr>
      <p:cViewPr varScale="1">
        <p:scale>
          <a:sx n="10" d="100"/>
          <a:sy n="10" d="100"/>
        </p:scale>
        <p:origin x="1752" y="4"/>
      </p:cViewPr>
      <p:guideLst>
        <p:guide orient="horz" pos="13486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1170014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Autofit/>
          </a:bodyPr>
          <a:lstStyle>
            <a:lvl1pPr>
              <a:defRPr sz="9000" baseline="0"/>
            </a:lvl1pPr>
          </a:lstStyle>
          <a:p>
            <a:r>
              <a:rPr lang="en-US" dirty="0" smtClean="0"/>
              <a:t>1 line Title - Insert title, </a:t>
            </a:r>
            <a:br>
              <a:rPr lang="en-US" dirty="0" smtClean="0"/>
            </a:br>
            <a:r>
              <a:rPr lang="en-US" dirty="0" smtClean="0"/>
              <a:t>90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35 point Arial font</a:t>
            </a:r>
            <a:br>
              <a:rPr lang="en-US" dirty="0" smtClean="0"/>
            </a:br>
            <a:r>
              <a:rPr lang="en-US" dirty="0" smtClean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Add NIHR logo or sub-logo here</a:t>
            </a:r>
          </a:p>
          <a:p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11627648" y="21034931"/>
            <a:ext cx="702468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NIHR logo or sub-logo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791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881982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baseline="0"/>
            </a:lvl1pPr>
          </a:lstStyle>
          <a:p>
            <a:r>
              <a:rPr lang="en-US" dirty="0" smtClean="0"/>
              <a:t>2 line Title - Insert title at </a:t>
            </a:r>
            <a:br>
              <a:rPr lang="en-US" dirty="0" smtClean="0"/>
            </a:br>
            <a:r>
              <a:rPr lang="en-US" dirty="0" smtClean="0"/>
              <a:t>74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35 point Arial font</a:t>
            </a:r>
            <a:br>
              <a:rPr lang="en-US" dirty="0" smtClean="0"/>
            </a:br>
            <a:r>
              <a:rPr lang="en-US" dirty="0" smtClean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429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56680" y="16261651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20056680" y="14101412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1864735" y="8839302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64735" y="6607054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891142" y="193160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891142" y="1708378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 smtClean="0"/>
              <a:t>Sub Heading Body text at 26pt Arial Bold font </a:t>
            </a:r>
            <a:br>
              <a:rPr lang="en-GB" dirty="0" smtClean="0"/>
            </a:br>
            <a:r>
              <a:rPr lang="en-GB" dirty="0" smtClean="0"/>
              <a:t>Insert Body text at 26pt Arial font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50pt </a:t>
            </a:r>
          </a:p>
          <a:p>
            <a:pPr lvl="0"/>
            <a:r>
              <a:rPr lang="en-GB" dirty="0" smtClean="0"/>
              <a:t>Arial Bold font</a:t>
            </a:r>
            <a:endParaRPr lang="en-US" dirty="0" smtClean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0906296" y="21908318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20056680" y="19747309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832862" y="2637281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Reference titles at 18 point, Arial italic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965472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3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881982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/>
            </a:lvl1pPr>
          </a:lstStyle>
          <a:p>
            <a:r>
              <a:rPr lang="en-US" dirty="0" smtClean="0"/>
              <a:t>2 line Title - Insert title at </a:t>
            </a:r>
            <a:br>
              <a:rPr lang="en-US" dirty="0" smtClean="0"/>
            </a:br>
            <a:r>
              <a:rPr lang="en-US" dirty="0" smtClean="0"/>
              <a:t>74 point, Arial Bold font</a:t>
            </a:r>
            <a:endParaRPr lang="en-GB" dirty="0"/>
          </a:p>
        </p:txBody>
      </p:sp>
      <p:sp>
        <p:nvSpPr>
          <p:cNvPr id="38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1"/>
            <a:ext cx="17857785" cy="1487933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35 point Arial font</a:t>
            </a:r>
            <a:br>
              <a:rPr lang="en-US" dirty="0" smtClean="0"/>
            </a:br>
            <a:r>
              <a:rPr lang="en-US" dirty="0" smtClean="0"/>
              <a:t>Insert names of institutions  at 35 point Arial font</a:t>
            </a:r>
            <a:endParaRPr lang="en-GB" dirty="0"/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7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48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53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921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28131" y="6498606"/>
            <a:ext cx="17416312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01901" y="16929060"/>
            <a:ext cx="9067800" cy="10595882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1107628" y="15787639"/>
            <a:ext cx="8046588" cy="432048"/>
          </a:xfrm>
          <a:prstGeom prst="rect">
            <a:avLst/>
          </a:prstGeom>
        </p:spPr>
        <p:txBody>
          <a:bodyPr/>
          <a:lstStyle>
            <a:lvl1pPr>
              <a:defRPr sz="13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20108539" y="26498713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20241149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Table</a:t>
            </a:r>
          </a:p>
          <a:p>
            <a:endParaRPr lang="en-GB" dirty="0" smtClean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smart object</a:t>
            </a:r>
            <a:endParaRPr lang="en-GB" dirty="0"/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 smtClean="0"/>
              <a:t>Add picture</a:t>
            </a:r>
            <a:endParaRPr lang="en-GB" dirty="0"/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2849769"/>
            <a:ext cx="8662987" cy="4612277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Add clip art</a:t>
            </a:r>
            <a:endParaRPr lang="en-GB" dirty="0"/>
          </a:p>
        </p:txBody>
      </p:sp>
      <p:sp>
        <p:nvSpPr>
          <p:cNvPr id="39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543150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 smtClean="0"/>
              <a:t>Insert names of collaborators at 30 point Arial font</a:t>
            </a:r>
          </a:p>
          <a:p>
            <a:pPr lvl="0"/>
            <a:r>
              <a:rPr lang="en-US" dirty="0" smtClean="0"/>
              <a:t>Insert names of institutions at 30 point Arial font</a:t>
            </a:r>
            <a:endParaRPr lang="en-GB" dirty="0"/>
          </a:p>
        </p:txBody>
      </p:sp>
      <p:sp>
        <p:nvSpPr>
          <p:cNvPr id="40" name="Text Placeholder 21"/>
          <p:cNvSpPr>
            <a:spLocks noGrp="1"/>
          </p:cNvSpPr>
          <p:nvPr>
            <p:ph type="body" sz="quarter" idx="71" hasCustomPrompt="1"/>
          </p:nvPr>
        </p:nvSpPr>
        <p:spPr>
          <a:xfrm>
            <a:off x="1908735" y="7983590"/>
            <a:ext cx="17362312" cy="842493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bg1"/>
                </a:solidFill>
              </a:defRPr>
            </a:lvl4pPr>
            <a:lvl5pPr marL="1080000"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2" name="Text Placeholder 25"/>
          <p:cNvSpPr>
            <a:spLocks noGrp="1"/>
          </p:cNvSpPr>
          <p:nvPr>
            <p:ph type="body" sz="quarter" idx="72" hasCustomPrompt="1"/>
          </p:nvPr>
        </p:nvSpPr>
        <p:spPr>
          <a:xfrm>
            <a:off x="20091559" y="137265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43" name="Text Placeholder 21"/>
          <p:cNvSpPr>
            <a:spLocks noGrp="1"/>
          </p:cNvSpPr>
          <p:nvPr>
            <p:ph type="body" sz="quarter" idx="73" hasCustomPrompt="1"/>
          </p:nvPr>
        </p:nvSpPr>
        <p:spPr>
          <a:xfrm>
            <a:off x="20172163" y="147795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74" hasCustomPrompt="1"/>
          </p:nvPr>
        </p:nvSpPr>
        <p:spPr>
          <a:xfrm>
            <a:off x="10919447" y="17237634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47" name="Text Placeholder 21"/>
          <p:cNvSpPr>
            <a:spLocks noGrp="1"/>
          </p:cNvSpPr>
          <p:nvPr>
            <p:ph type="body" sz="quarter" idx="75" hasCustomPrompt="1"/>
          </p:nvPr>
        </p:nvSpPr>
        <p:spPr>
          <a:xfrm>
            <a:off x="10919447" y="18290570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8" name="Text Placeholder 25"/>
          <p:cNvSpPr>
            <a:spLocks noGrp="1"/>
          </p:cNvSpPr>
          <p:nvPr>
            <p:ph type="body" sz="quarter" idx="76" hasCustomPrompt="1"/>
          </p:nvPr>
        </p:nvSpPr>
        <p:spPr>
          <a:xfrm>
            <a:off x="1859907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49" name="Text Placeholder 21"/>
          <p:cNvSpPr>
            <a:spLocks noGrp="1"/>
          </p:cNvSpPr>
          <p:nvPr>
            <p:ph type="body" sz="quarter" idx="77" hasCustomPrompt="1"/>
          </p:nvPr>
        </p:nvSpPr>
        <p:spPr>
          <a:xfrm>
            <a:off x="1859907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0" name="Text Placeholder 25"/>
          <p:cNvSpPr>
            <a:spLocks noGrp="1"/>
          </p:cNvSpPr>
          <p:nvPr>
            <p:ph type="body" sz="quarter" idx="78" hasCustomPrompt="1"/>
          </p:nvPr>
        </p:nvSpPr>
        <p:spPr>
          <a:xfrm>
            <a:off x="10945303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52" name="Text Placeholder 21"/>
          <p:cNvSpPr>
            <a:spLocks noGrp="1"/>
          </p:cNvSpPr>
          <p:nvPr>
            <p:ph type="body" sz="quarter" idx="79" hasCustomPrompt="1"/>
          </p:nvPr>
        </p:nvSpPr>
        <p:spPr>
          <a:xfrm>
            <a:off x="10945303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80" hasCustomPrompt="1"/>
          </p:nvPr>
        </p:nvSpPr>
        <p:spPr>
          <a:xfrm>
            <a:off x="20126164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81" hasCustomPrompt="1"/>
          </p:nvPr>
        </p:nvSpPr>
        <p:spPr>
          <a:xfrm>
            <a:off x="10925880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58" name="Text Placeholder 23"/>
          <p:cNvSpPr>
            <a:spLocks noGrp="1"/>
          </p:cNvSpPr>
          <p:nvPr>
            <p:ph type="body" sz="quarter" idx="82" hasCustomPrompt="1"/>
          </p:nvPr>
        </p:nvSpPr>
        <p:spPr>
          <a:xfrm>
            <a:off x="1890515" y="37462046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 smtClean="0"/>
              <a:t>Reference titles at 13 point, Arial italic</a:t>
            </a:r>
            <a:endParaRPr lang="en-GB" dirty="0"/>
          </a:p>
        </p:txBody>
      </p:sp>
      <p:sp>
        <p:nvSpPr>
          <p:cNvPr id="61" name="Text Placeholder 25"/>
          <p:cNvSpPr>
            <a:spLocks noGrp="1"/>
          </p:cNvSpPr>
          <p:nvPr>
            <p:ph type="body" sz="quarter" idx="83" hasCustomPrompt="1"/>
          </p:nvPr>
        </p:nvSpPr>
        <p:spPr>
          <a:xfrm>
            <a:off x="20218166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 smtClean="0"/>
              <a:t>Heading title at 35pt Arial Bold font</a:t>
            </a:r>
          </a:p>
        </p:txBody>
      </p:sp>
      <p:sp>
        <p:nvSpPr>
          <p:cNvPr id="64" name="Text Placeholder 21"/>
          <p:cNvSpPr>
            <a:spLocks noGrp="1"/>
          </p:cNvSpPr>
          <p:nvPr>
            <p:ph type="body" sz="quarter" idx="84" hasCustomPrompt="1"/>
          </p:nvPr>
        </p:nvSpPr>
        <p:spPr>
          <a:xfrm>
            <a:off x="20218166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 smtClean="0"/>
              <a:t>Sub Heading Body text at 18pt Arial Bold font</a:t>
            </a:r>
          </a:p>
          <a:p>
            <a:pPr lvl="0"/>
            <a:r>
              <a:rPr lang="en-GB" dirty="0" smtClean="0"/>
              <a:t>Insert Body text at 15pt Arial font</a:t>
            </a:r>
          </a:p>
          <a:p>
            <a:pPr lvl="0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1107538" y="10891094"/>
            <a:ext cx="8078865" cy="468052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Add Chart</a:t>
            </a:r>
            <a:endParaRPr lang="en-GB" dirty="0"/>
          </a:p>
        </p:txBody>
      </p:sp>
      <p:sp>
        <p:nvSpPr>
          <p:cNvPr id="36" name="Picture Placeholder 4"/>
          <p:cNvSpPr>
            <a:spLocks noGrp="1"/>
          </p:cNvSpPr>
          <p:nvPr>
            <p:ph type="pic" sz="quarter" idx="90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56" name="Picture Placeholder 4"/>
          <p:cNvSpPr>
            <a:spLocks noGrp="1"/>
          </p:cNvSpPr>
          <p:nvPr>
            <p:ph type="pic" sz="quarter" idx="91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92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  <a:endParaRPr lang="en-GB" dirty="0"/>
          </a:p>
        </p:txBody>
      </p:sp>
      <p:sp>
        <p:nvSpPr>
          <p:cNvPr id="59" name="Picture Placeholder 4"/>
          <p:cNvSpPr>
            <a:spLocks noGrp="1"/>
          </p:cNvSpPr>
          <p:nvPr>
            <p:ph type="pic" sz="quarter" idx="93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 smtClean="0"/>
              <a:t>Add logo</a:t>
            </a:r>
          </a:p>
        </p:txBody>
      </p:sp>
      <p:sp>
        <p:nvSpPr>
          <p:cNvPr id="65" name="Picture Placeholder 5"/>
          <p:cNvSpPr>
            <a:spLocks noGrp="1"/>
          </p:cNvSpPr>
          <p:nvPr>
            <p:ph type="pic" sz="quarter" idx="94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GB" dirty="0" smtClean="0"/>
              <a:t>Add NIHR logo or sub-logo here</a:t>
            </a:r>
          </a:p>
          <a:p>
            <a:endParaRPr lang="en-GB" dirty="0"/>
          </a:p>
        </p:txBody>
      </p:sp>
      <p:sp>
        <p:nvSpPr>
          <p:cNvPr id="3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1277590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sz="6500"/>
            </a:lvl1pPr>
          </a:lstStyle>
          <a:p>
            <a:r>
              <a:rPr lang="en-US" dirty="0" smtClean="0"/>
              <a:t>3 line Title – </a:t>
            </a:r>
            <a:br>
              <a:rPr lang="en-US" dirty="0" smtClean="0"/>
            </a:br>
            <a:r>
              <a:rPr lang="en-US" dirty="0" smtClean="0"/>
              <a:t>Insert title at </a:t>
            </a:r>
            <a:br>
              <a:rPr lang="en-US" dirty="0" smtClean="0"/>
            </a:br>
            <a:r>
              <a:rPr lang="en-US" dirty="0" smtClean="0"/>
              <a:t>65 point, Arial Bold font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506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" y="504"/>
            <a:ext cx="30316342" cy="42808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1498191" y="6222029"/>
            <a:ext cx="27548254" cy="319801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0531475" y="809973"/>
            <a:ext cx="0" cy="4680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7911859" y="38992434"/>
            <a:ext cx="0" cy="2803190"/>
          </a:xfrm>
          <a:prstGeom prst="line">
            <a:avLst/>
          </a:prstGeom>
          <a:ln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\\WDMYCLOUD\Public\Click_Duo_Design WORK\NIHR\## NEW FEEDBACK FULL SET ## waz\COMMUNITY_MOTIFS\Community_Motifs_FINAL\TRANSPARENCY\PNG\Community_Motifs_Centrifuge_medical tech_RGB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6066029" y="6661"/>
            <a:ext cx="4238612" cy="426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53840" y="576341"/>
            <a:ext cx="16859410" cy="3834034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/>
          <a:p>
            <a:r>
              <a:rPr lang="en-US" dirty="0" smtClean="0"/>
              <a:t>2 line Title - Insert title at </a:t>
            </a:r>
            <a:br>
              <a:rPr lang="en-US" dirty="0" smtClean="0"/>
            </a:br>
            <a:r>
              <a:rPr lang="en-US" dirty="0" smtClean="0"/>
              <a:t>74 point, Arial Bold font</a:t>
            </a:r>
            <a:endParaRPr lang="en-GB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465263" y="6240462"/>
            <a:ext cx="27535188" cy="31980188"/>
          </a:xfrm>
          <a:prstGeom prst="rect">
            <a:avLst/>
          </a:prstGeom>
          <a:noFill/>
          <a:ln w="57150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78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4" r:id="rId3"/>
    <p:sldLayoutId id="2147483652" r:id="rId4"/>
  </p:sldLayoutIdLst>
  <p:timing>
    <p:tnLst>
      <p:par>
        <p:cTn id="1" dur="indefinite" restart="never" nodeType="tmRoot"/>
      </p:par>
    </p:tnLst>
  </p:timing>
  <p:txStyles>
    <p:titleStyle>
      <a:lvl1pPr algn="l" defTabSz="2149937" rtl="0" eaLnBrk="1" latinLnBrk="0" hangingPunct="1">
        <a:spcBef>
          <a:spcPct val="0"/>
        </a:spcBef>
        <a:buNone/>
        <a:defRPr sz="7400" b="1" kern="1200" baseline="0">
          <a:solidFill>
            <a:srgbClr val="183E7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2149937" rtl="0" eaLnBrk="1" latinLnBrk="0" hangingPunct="1">
        <a:spcBef>
          <a:spcPct val="20000"/>
        </a:spcBef>
        <a:buFont typeface="Arial" pitchFamily="34" charset="0"/>
        <a:buNone/>
        <a:defRPr sz="5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46824" indent="-671855" algn="l" defTabSz="2149937" rtl="0" eaLnBrk="1" latinLnBrk="0" hangingPunct="1">
        <a:spcBef>
          <a:spcPct val="20000"/>
        </a:spcBef>
        <a:buFont typeface="Arial" pitchFamily="34" charset="0"/>
        <a:buChar char="–"/>
        <a:defRPr sz="6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687422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3762390" indent="-537484" algn="l" defTabSz="2149937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4837359" indent="-537484" algn="l" defTabSz="2149937" rtl="0" eaLnBrk="1" latinLnBrk="0" hangingPunct="1">
        <a:spcBef>
          <a:spcPct val="20000"/>
        </a:spcBef>
        <a:buFont typeface="Arial" pitchFamily="34" charset="0"/>
        <a:buChar char="»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5912328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87296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062265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37233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496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9937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24906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99875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74843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49812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52478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9974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5111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 Placeholder 3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Chart Placeholder 48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50" name="Picture Placeholder 49"/>
          <p:cNvSpPr>
            <a:spLocks noGrp="1"/>
          </p:cNvSpPr>
          <p:nvPr>
            <p:ph type="pic" sz="quarter" idx="53"/>
          </p:nvPr>
        </p:nvSpPr>
        <p:spPr/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</p:sp>
      <p:pic>
        <p:nvPicPr>
          <p:cNvPr id="71" name="Picture Placeholder 70"/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5845" b="-55845"/>
          <a:stretch/>
        </p:blipFill>
        <p:spPr>
          <a:xfrm>
            <a:off x="1026419" y="161749"/>
            <a:ext cx="9217024" cy="3960593"/>
          </a:xfrm>
        </p:spPr>
      </p:pic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22615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6362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18" name="Picture Placeholder 17"/>
          <p:cNvSpPr>
            <a:spLocks noGrp="1"/>
          </p:cNvSpPr>
          <p:nvPr>
            <p:ph type="pic" sz="quarter" idx="53"/>
          </p:nvPr>
        </p:nvSpPr>
        <p:spPr/>
      </p:sp>
      <p:sp>
        <p:nvSpPr>
          <p:cNvPr id="19" name="Text Placeholder 18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able Placeholder 23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25" name="Chart Placeholder 24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26" name="SmartArt Placeholder 25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27" name="Picture Placeholder 26"/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28" name="ClipArt Placeholder 27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29" name="Text Placeholder 28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71"/>
          </p:nvPr>
        </p:nvSpPr>
        <p:spPr/>
      </p:sp>
      <p:sp>
        <p:nvSpPr>
          <p:cNvPr id="31" name="Picture Placeholder 30"/>
          <p:cNvSpPr>
            <a:spLocks noGrp="1"/>
          </p:cNvSpPr>
          <p:nvPr>
            <p:ph type="pic" sz="quarter" idx="72"/>
          </p:nvPr>
        </p:nvSpPr>
        <p:spPr/>
      </p:sp>
      <p:sp>
        <p:nvSpPr>
          <p:cNvPr id="32" name="Picture Placeholder 31"/>
          <p:cNvSpPr>
            <a:spLocks noGrp="1"/>
          </p:cNvSpPr>
          <p:nvPr>
            <p:ph type="pic" sz="quarter" idx="73"/>
          </p:nvPr>
        </p:nvSpPr>
        <p:spPr/>
      </p:sp>
      <p:sp>
        <p:nvSpPr>
          <p:cNvPr id="33" name="Picture Placeholder 32"/>
          <p:cNvSpPr>
            <a:spLocks noGrp="1"/>
          </p:cNvSpPr>
          <p:nvPr>
            <p:ph type="pic" sz="quarter" idx="74"/>
          </p:nvPr>
        </p:nvSpPr>
        <p:spPr/>
      </p:sp>
      <p:pic>
        <p:nvPicPr>
          <p:cNvPr id="72" name="Picture Placeholder 71"/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174" b="-26174"/>
          <a:stretch/>
        </p:blipFill>
        <p:spPr>
          <a:xfrm>
            <a:off x="825253" y="0"/>
            <a:ext cx="9202166" cy="3954208"/>
          </a:xfrm>
        </p:spPr>
      </p:pic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148616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099" y="6226175"/>
            <a:ext cx="9147914" cy="106504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6600" y="6270962"/>
            <a:ext cx="9186623" cy="21241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493901"/>
            <a:ext cx="9145586" cy="107061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 Placeholder 3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0" name="Chart Placeholder 49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>
          <a:xfrm>
            <a:off x="19804478" y="6328112"/>
            <a:ext cx="9229164" cy="7057505"/>
          </a:xfrm>
        </p:spPr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</p:sp>
      <p:pic>
        <p:nvPicPr>
          <p:cNvPr id="72" name="Picture Placeholder 71"/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174" b="-26174"/>
          <a:stretch/>
        </p:blipFill>
        <p:spPr>
          <a:xfrm>
            <a:off x="825253" y="0"/>
            <a:ext cx="9001000" cy="3867767"/>
          </a:xfrm>
        </p:spPr>
      </p:pic>
      <p:sp>
        <p:nvSpPr>
          <p:cNvPr id="70" name="Line 6"/>
          <p:cNvSpPr>
            <a:spLocks noChangeShapeType="1"/>
          </p:cNvSpPr>
          <p:nvPr/>
        </p:nvSpPr>
        <p:spPr bwMode="auto">
          <a:xfrm flipV="1">
            <a:off x="10621963" y="62452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7"/>
          <p:cNvSpPr>
            <a:spLocks noChangeShapeType="1"/>
          </p:cNvSpPr>
          <p:nvPr/>
        </p:nvSpPr>
        <p:spPr bwMode="auto">
          <a:xfrm flipV="1">
            <a:off x="19777075" y="62452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379400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7075" y="6281182"/>
            <a:ext cx="9184305" cy="2125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6243082"/>
            <a:ext cx="18336468" cy="10705028"/>
          </a:xfrm>
          <a:prstGeom prst="rect">
            <a:avLst/>
          </a:prstGeom>
          <a:noFill/>
          <a:ln>
            <a:noFill/>
          </a:ln>
          <a:effectLst/>
          <a:extLst/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27599453"/>
            <a:ext cx="9148638" cy="1059588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8" name="Chart Placeholder 7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9" name="SmartArt Placeholder 8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10" name="Picture Placeholder 9"/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11" name="ClipArt Placeholder 10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12" name="Text Placeholder 11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27" name="Picture Placeholder 26"/>
          <p:cNvSpPr>
            <a:spLocks noGrp="1"/>
          </p:cNvSpPr>
          <p:nvPr>
            <p:ph type="pic" sz="quarter" idx="90"/>
          </p:nvPr>
        </p:nvSpPr>
        <p:spPr/>
      </p:sp>
      <p:sp>
        <p:nvSpPr>
          <p:cNvPr id="28" name="Picture Placeholder 27"/>
          <p:cNvSpPr>
            <a:spLocks noGrp="1"/>
          </p:cNvSpPr>
          <p:nvPr>
            <p:ph type="pic" sz="quarter" idx="91"/>
          </p:nvPr>
        </p:nvSpPr>
        <p:spPr/>
      </p:sp>
      <p:sp>
        <p:nvSpPr>
          <p:cNvPr id="29" name="Picture Placeholder 28"/>
          <p:cNvSpPr>
            <a:spLocks noGrp="1"/>
          </p:cNvSpPr>
          <p:nvPr>
            <p:ph type="pic" sz="quarter" idx="92"/>
          </p:nvPr>
        </p:nvSpPr>
        <p:spPr/>
      </p:sp>
      <p:sp>
        <p:nvSpPr>
          <p:cNvPr id="30" name="Picture Placeholder 29"/>
          <p:cNvSpPr>
            <a:spLocks noGrp="1"/>
          </p:cNvSpPr>
          <p:nvPr>
            <p:ph type="pic" sz="quarter" idx="93"/>
          </p:nvPr>
        </p:nvSpPr>
        <p:spPr/>
      </p:sp>
      <p:sp>
        <p:nvSpPr>
          <p:cNvPr id="31" name="Picture Placeholder 30"/>
          <p:cNvSpPr>
            <a:spLocks noGrp="1"/>
          </p:cNvSpPr>
          <p:nvPr>
            <p:ph type="pic" sz="quarter" idx="94"/>
          </p:nvPr>
        </p:nvSpPr>
        <p:spPr/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53"/>
          </p:nvPr>
        </p:nvSpPr>
        <p:spPr/>
      </p:sp>
    </p:spTree>
    <p:extLst>
      <p:ext uri="{BB962C8B-B14F-4D97-AF65-F5344CB8AC3E}">
        <p14:creationId xmlns:p14="http://schemas.microsoft.com/office/powerpoint/2010/main" val="355746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240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Kipper</dc:creator>
  <cp:lastModifiedBy>Imelda Topping</cp:lastModifiedBy>
  <cp:revision>68</cp:revision>
  <dcterms:created xsi:type="dcterms:W3CDTF">2019-02-11T16:36:52Z</dcterms:created>
  <dcterms:modified xsi:type="dcterms:W3CDTF">2019-03-15T15:21:12Z</dcterms:modified>
</cp:coreProperties>
</file>