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1" r:id="rId4"/>
    <p:sldId id="258" r:id="rId5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2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60"/>
  </p:normalViewPr>
  <p:slideViewPr>
    <p:cSldViewPr>
      <p:cViewPr varScale="1">
        <p:scale>
          <a:sx n="10" d="100"/>
          <a:sy n="10" d="100"/>
        </p:scale>
        <p:origin x="1752" y="4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 smtClean="0"/>
              <a:t>1 line Title - Insert title, </a:t>
            </a:r>
            <a:br>
              <a:rPr lang="en-US" dirty="0" smtClean="0"/>
            </a:br>
            <a:r>
              <a:rPr lang="en-US" dirty="0" smtClean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30 point Arial font</a:t>
            </a:r>
          </a:p>
          <a:p>
            <a:pPr lvl="0"/>
            <a:r>
              <a:rPr lang="en-US" dirty="0" smtClean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 smtClean="0"/>
              <a:t>Add NIHR logo or sub-logo here</a:t>
            </a:r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 smtClean="0"/>
              <a:t>3 line Title – </a:t>
            </a:r>
            <a:br>
              <a:rPr lang="en-US" dirty="0" smtClean="0"/>
            </a:br>
            <a:r>
              <a:rPr lang="en-US" dirty="0" smtClean="0"/>
              <a:t>Insert title at </a:t>
            </a:r>
            <a:br>
              <a:rPr lang="en-US" dirty="0" smtClean="0"/>
            </a:br>
            <a:r>
              <a:rPr lang="en-US" dirty="0" smtClean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" y="504"/>
            <a:ext cx="30316342" cy="4280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5111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50" name="Picture Placeholder 49"/>
          <p:cNvSpPr>
            <a:spLocks noGrp="1"/>
          </p:cNvSpPr>
          <p:nvPr>
            <p:ph type="pic" sz="quarter" idx="53"/>
          </p:nvPr>
        </p:nvSpPr>
        <p:spPr/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1" name="Picture Placeholder 70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845" b="-55845"/>
          <a:stretch/>
        </p:blipFill>
        <p:spPr>
          <a:xfrm>
            <a:off x="1026419" y="161749"/>
            <a:ext cx="9217024" cy="3960593"/>
          </a:xfrm>
        </p:spPr>
      </p:pic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6362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2" name="Picture Placeholder 71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74" b="-26174"/>
          <a:stretch/>
        </p:blipFill>
        <p:spPr>
          <a:xfrm>
            <a:off x="825253" y="0"/>
            <a:ext cx="9202166" cy="3954208"/>
          </a:xfrm>
        </p:spPr>
      </p:pic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148616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99" y="6226175"/>
            <a:ext cx="9147914" cy="106504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6600" y="6270962"/>
            <a:ext cx="9186623" cy="21241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493901"/>
            <a:ext cx="9145586" cy="107061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19804478" y="6328112"/>
            <a:ext cx="9229164" cy="7057505"/>
          </a:xfrm>
        </p:spPr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2" name="Picture Placeholder 71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74" b="-26174"/>
          <a:stretch/>
        </p:blipFill>
        <p:spPr>
          <a:xfrm>
            <a:off x="825253" y="0"/>
            <a:ext cx="9001000" cy="3867767"/>
          </a:xfrm>
        </p:spPr>
      </p:pic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0621963" y="62452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19777075" y="62452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94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</p:sp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240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Imelda Topping</cp:lastModifiedBy>
  <cp:revision>69</cp:revision>
  <dcterms:created xsi:type="dcterms:W3CDTF">2019-02-11T16:36:52Z</dcterms:created>
  <dcterms:modified xsi:type="dcterms:W3CDTF">2019-03-15T15:19:10Z</dcterms:modified>
</cp:coreProperties>
</file>