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</p14:sldIdLst>
        </p14:section>
        <p14:section name="Body (content) slides" id="{86D326B8-B1F4-470E-ACC7-B0917D5F3E13}">
          <p14:sldIdLst>
            <p14:sldId id="257"/>
            <p14:sldId id="258"/>
          </p14:sldIdLst>
        </p14:section>
        <p14:section name="Section separator slides" id="{A88420AD-D63A-49B0-9EA2-8A913753E5CC}">
          <p14:sldIdLst>
            <p14:sldId id="259"/>
            <p14:sldId id="260"/>
            <p14:sldId id="261"/>
            <p14:sldId id="262"/>
            <p14:sldId id="263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3"/>
  </p:normalViewPr>
  <p:slideViewPr>
    <p:cSldViewPr snapToGrid="0" snapToObjects="1"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1.emf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1" y="1"/>
            <a:ext cx="2505140" cy="7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8A54CF-20E3-954B-891E-9D1574148F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778" y="6413929"/>
            <a:ext cx="2508969" cy="2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FFD5EE-CD38-6846-8C85-85B53F01A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778" y="6432979"/>
            <a:ext cx="2508969" cy="289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3" y="7951"/>
            <a:ext cx="2507560" cy="7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3" y="7951"/>
            <a:ext cx="2507560" cy="7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3" y="7951"/>
            <a:ext cx="2507560" cy="7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3" y="7951"/>
            <a:ext cx="2507560" cy="7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3" y="7951"/>
            <a:ext cx="2507560" cy="7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1" y="1"/>
            <a:ext cx="2505140" cy="7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0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7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5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5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Patise, Anuchana</cp:lastModifiedBy>
  <cp:revision>19</cp:revision>
  <dcterms:created xsi:type="dcterms:W3CDTF">2019-02-08T10:07:24Z</dcterms:created>
  <dcterms:modified xsi:type="dcterms:W3CDTF">2019-02-25T15:07:58Z</dcterms:modified>
</cp:coreProperties>
</file>