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1" r:id="rId4"/>
    <p:sldId id="258" r:id="rId5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60"/>
  </p:normalViewPr>
  <p:slideViewPr>
    <p:cSldViewPr>
      <p:cViewPr varScale="1">
        <p:scale>
          <a:sx n="18" d="100"/>
          <a:sy n="18" d="100"/>
        </p:scale>
        <p:origin x="2466" y="84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 smtClean="0"/>
              <a:t>1 line Title - Insert title, </a:t>
            </a:r>
            <a:br>
              <a:rPr lang="en-US" dirty="0" smtClean="0"/>
            </a:br>
            <a:r>
              <a:rPr lang="en-US" dirty="0" smtClean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30 point Arial font</a:t>
            </a:r>
          </a:p>
          <a:p>
            <a:pPr lvl="0"/>
            <a:r>
              <a:rPr lang="en-US" dirty="0" smtClean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 smtClean="0"/>
              <a:t>3 line Title – </a:t>
            </a:r>
            <a:br>
              <a:rPr lang="en-US" dirty="0" smtClean="0"/>
            </a:br>
            <a:r>
              <a:rPr lang="en-US" dirty="0" smtClean="0"/>
              <a:t>Insert title at </a:t>
            </a:r>
            <a:br>
              <a:rPr lang="en-US" dirty="0" smtClean="0"/>
            </a:br>
            <a:r>
              <a:rPr lang="en-US" dirty="0" smtClean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\\WDMYCLOUD\Public\Click_Duo_Design WORK\NIHR\## NEW FEEDBACK FULL SET ## waz\COMMUNITY_MOTIFS\Community_Motifs_FINAL\TRANSPARENCY\PNG\Community_Motifs_Centrifuge_medical tech_RGB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066029" y="6661"/>
            <a:ext cx="4238612" cy="426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1" name="Picture Placeholder 70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845" b="-55845"/>
          <a:stretch/>
        </p:blipFill>
        <p:spPr>
          <a:xfrm>
            <a:off x="1026419" y="161749"/>
            <a:ext cx="9217024" cy="3960593"/>
          </a:xfrm>
        </p:spPr>
      </p:pic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2" name="Picture Placeholder 71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4" b="-26174"/>
          <a:stretch/>
        </p:blipFill>
        <p:spPr>
          <a:xfrm>
            <a:off x="825253" y="0"/>
            <a:ext cx="9202166" cy="3954208"/>
          </a:xfrm>
        </p:spPr>
      </p:pic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2" name="Picture Placeholder 71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4" b="-26174"/>
          <a:stretch/>
        </p:blipFill>
        <p:spPr>
          <a:xfrm>
            <a:off x="825253" y="0"/>
            <a:ext cx="9001000" cy="3867767"/>
          </a:xfrm>
        </p:spPr>
      </p:pic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94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</p:sp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240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Jordan Watson-Best</cp:lastModifiedBy>
  <cp:revision>69</cp:revision>
  <dcterms:created xsi:type="dcterms:W3CDTF">2019-02-11T16:36:52Z</dcterms:created>
  <dcterms:modified xsi:type="dcterms:W3CDTF">2019-05-09T09:30:03Z</dcterms:modified>
</cp:coreProperties>
</file>