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3306" y="-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49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89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70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84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3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1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06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8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79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9" b="42986"/>
          <a:stretch/>
        </p:blipFill>
        <p:spPr>
          <a:xfrm>
            <a:off x="4397355" y="25354"/>
            <a:ext cx="5645427" cy="86682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05234" y="11743794"/>
            <a:ext cx="90318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36404" y="11816253"/>
            <a:ext cx="6300700" cy="818685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funded by 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National Institute for Health Research (NIHR) [name of NIHR programme (Grant Reference Number XXX)/name of part of the NIHR]. The views expressed are those of the author(s) and not necessarily those of the NIHR or the Department of Health and Social Care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1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2" y="11920633"/>
            <a:ext cx="2763592" cy="56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</Words>
  <Application>Microsoft Office PowerPoint</Application>
  <PresentationFormat>A3 Paper (297x420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Patise, Anuchana</dc:creator>
  <cp:lastModifiedBy>Patise, Anuchana</cp:lastModifiedBy>
  <cp:revision>2</cp:revision>
  <dcterms:created xsi:type="dcterms:W3CDTF">2019-04-12T09:42:54Z</dcterms:created>
  <dcterms:modified xsi:type="dcterms:W3CDTF">2019-05-14T13:51:51Z</dcterms:modified>
</cp:coreProperties>
</file>