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2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872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59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50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1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2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87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41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25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33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3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46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59" b="42986"/>
          <a:stretch/>
        </p:blipFill>
        <p:spPr>
          <a:xfrm>
            <a:off x="5796136" y="32129"/>
            <a:ext cx="3610526" cy="55437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268772" y="6165304"/>
            <a:ext cx="856895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051720" y="6253862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study/project is </a:t>
            </a:r>
            <a:r>
              <a:rPr lang="en-GB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funded by </a:t>
            </a:r>
            <a:r>
              <a:rPr lang="en-GB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National Institute for Health Research (NIHR) [name of NIHR programme (Grant Reference Number XXX)/name of part of the NIHR]. The views expressed are those of the author(s) and not necessarily those of the NIHR or the Department of Health and Social Care</a:t>
            </a:r>
            <a:r>
              <a:rPr lang="en-GB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7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14" y="6290767"/>
            <a:ext cx="1590082" cy="326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104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3859"/>
            <a:ext cx="8229600" cy="1143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9421"/>
            <a:ext cx="8229600" cy="4165923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59" b="42986"/>
          <a:stretch/>
        </p:blipFill>
        <p:spPr>
          <a:xfrm>
            <a:off x="5796136" y="32129"/>
            <a:ext cx="3610526" cy="55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70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58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Title</vt:lpstr>
      <vt:lpstr>PowerPoint Presentation</vt:lpstr>
    </vt:vector>
  </TitlesOfParts>
  <Company>UHS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"patisa"</dc:creator>
  <cp:lastModifiedBy>Patise, Anuchana</cp:lastModifiedBy>
  <cp:revision>5</cp:revision>
  <dcterms:created xsi:type="dcterms:W3CDTF">2019-03-12T22:12:30Z</dcterms:created>
  <dcterms:modified xsi:type="dcterms:W3CDTF">2019-05-14T13:41:49Z</dcterms:modified>
</cp:coreProperties>
</file>