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3090" y="-9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49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893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20652" y="684531"/>
            <a:ext cx="1620203" cy="145618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046" y="684531"/>
            <a:ext cx="4700588" cy="145618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23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701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841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46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0461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0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43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611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06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28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794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7EC48-03CB-4EC1-A8E8-C43A417CD43C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91DE2-07AB-4B00-8978-186E9A8A47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3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59" b="42986"/>
          <a:stretch/>
        </p:blipFill>
        <p:spPr>
          <a:xfrm>
            <a:off x="4397355" y="25354"/>
            <a:ext cx="5645427" cy="866821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305234" y="11743794"/>
            <a:ext cx="90318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568352" y="11921534"/>
            <a:ext cx="6768752" cy="637097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study/project is </a:t>
            </a:r>
            <a:r>
              <a:rPr lang="en-GB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supported by 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34" y="12007607"/>
            <a:ext cx="2122010" cy="43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61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57</Words>
  <Application>Microsoft Office PowerPoint</Application>
  <PresentationFormat>A3 Paper (297x420 mm)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Patise, Anuchana</dc:creator>
  <cp:lastModifiedBy>Patise, Anuchana</cp:lastModifiedBy>
  <cp:revision>3</cp:revision>
  <dcterms:created xsi:type="dcterms:W3CDTF">2019-04-12T09:42:54Z</dcterms:created>
  <dcterms:modified xsi:type="dcterms:W3CDTF">2019-05-14T14:04:06Z</dcterms:modified>
</cp:coreProperties>
</file>