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52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872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592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0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7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6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41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25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33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33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17F5A-4BAE-4864-98C4-4F2CA691004E}" type="datetimeFigureOut">
              <a:rPr lang="en-GB" smtClean="0"/>
              <a:t>14/05/2019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C76F7-6AB4-4E16-A330-4F5CCEE4B0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6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268772" y="6093296"/>
            <a:ext cx="856895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249708"/>
            <a:ext cx="1440160" cy="29588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23728" y="6189902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study/project is supported by the National Institute for Health Research (NIHR) [name of NIHR programme (Grant Reference Number XXX)/name of part of the NIHR]. The views expressed are those of the author(s) and not necessarily those of the NIHR or the Department of Health and Social Care</a:t>
            </a:r>
            <a:r>
              <a:rPr lang="en-GB" sz="7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7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5796136" y="32129"/>
            <a:ext cx="3610526" cy="55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104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3859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59421"/>
            <a:ext cx="8229600" cy="4165923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659" b="42986"/>
          <a:stretch/>
        </p:blipFill>
        <p:spPr>
          <a:xfrm>
            <a:off x="5796136" y="32129"/>
            <a:ext cx="3610526" cy="55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0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Title</vt:lpstr>
      <vt:lpstr>PowerPoint Presentation</vt:lpstr>
    </vt:vector>
  </TitlesOfParts>
  <Company>UHS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"patisa"</dc:creator>
  <cp:lastModifiedBy>Patise, Anuchana</cp:lastModifiedBy>
  <cp:revision>5</cp:revision>
  <dcterms:created xsi:type="dcterms:W3CDTF">2019-03-12T22:12:30Z</dcterms:created>
  <dcterms:modified xsi:type="dcterms:W3CDTF">2019-05-14T13:42:45Z</dcterms:modified>
</cp:coreProperties>
</file>